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2"/>
    <p:sldId id="257" r:id="rId3"/>
    <p:sldId id="262" r:id="rId4"/>
    <p:sldId id="263" r:id="rId5"/>
    <p:sldId id="264" r:id="rId6"/>
    <p:sldId id="265" r:id="rId7"/>
    <p:sldId id="266" r:id="rId8"/>
    <p:sldId id="267" r:id="rId9"/>
    <p:sldId id="268" r:id="rId10"/>
    <p:sldId id="269" r:id="rId11"/>
    <p:sldId id="259" r:id="rId12"/>
    <p:sldId id="260" r:id="rId13"/>
  </p:sldIdLst>
  <p:sldSz cx="9144000" cy="5143500" type="screen16x9"/>
  <p:notesSz cx="9144000" cy="51435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78" d="100"/>
          <a:sy n="78" d="100"/>
        </p:scale>
        <p:origin x="940" y="52"/>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685800" y="1594485"/>
            <a:ext cx="7772400" cy="1080135"/>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371600" y="2880360"/>
            <a:ext cx="6400800" cy="1285875"/>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5/3/2023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pic>
        <p:nvPicPr>
          <p:cNvPr id="16" name="bg object 16"/>
          <p:cNvPicPr/>
          <p:nvPr/>
        </p:nvPicPr>
        <p:blipFill>
          <a:blip r:embed="rId2" cstate="print"/>
          <a:stretch>
            <a:fillRect/>
          </a:stretch>
        </p:blipFill>
        <p:spPr>
          <a:xfrm>
            <a:off x="0" y="0"/>
            <a:ext cx="9143989" cy="5143499"/>
          </a:xfrm>
          <a:prstGeom prst="rect">
            <a:avLst/>
          </a:prstGeom>
        </p:spPr>
      </p:pic>
      <p:sp>
        <p:nvSpPr>
          <p:cNvPr id="17" name="bg object 17"/>
          <p:cNvSpPr/>
          <p:nvPr/>
        </p:nvSpPr>
        <p:spPr>
          <a:xfrm>
            <a:off x="270519" y="2977067"/>
            <a:ext cx="175260" cy="374015"/>
          </a:xfrm>
          <a:custGeom>
            <a:avLst/>
            <a:gdLst/>
            <a:ahLst/>
            <a:cxnLst/>
            <a:rect l="l" t="t" r="r" b="b"/>
            <a:pathLst>
              <a:path w="175259" h="374014">
                <a:moveTo>
                  <a:pt x="175259" y="373912"/>
                </a:moveTo>
                <a:lnTo>
                  <a:pt x="0" y="373912"/>
                </a:lnTo>
                <a:lnTo>
                  <a:pt x="0" y="0"/>
                </a:lnTo>
                <a:lnTo>
                  <a:pt x="175259" y="0"/>
                </a:lnTo>
                <a:lnTo>
                  <a:pt x="175259" y="373912"/>
                </a:lnTo>
                <a:close/>
              </a:path>
            </a:pathLst>
          </a:custGeom>
          <a:solidFill>
            <a:srgbClr val="C88C31"/>
          </a:solidFill>
        </p:spPr>
        <p:txBody>
          <a:bodyPr wrap="square" lIns="0" tIns="0" rIns="0" bIns="0" rtlCol="0"/>
          <a:lstStyle/>
          <a:p>
            <a:endParaRPr/>
          </a:p>
        </p:txBody>
      </p:sp>
      <p:sp>
        <p:nvSpPr>
          <p:cNvPr id="18" name="bg object 18"/>
          <p:cNvSpPr/>
          <p:nvPr/>
        </p:nvSpPr>
        <p:spPr>
          <a:xfrm>
            <a:off x="358149" y="3188566"/>
            <a:ext cx="0" cy="1113155"/>
          </a:xfrm>
          <a:custGeom>
            <a:avLst/>
            <a:gdLst/>
            <a:ahLst/>
            <a:cxnLst/>
            <a:rect l="l" t="t" r="r" b="b"/>
            <a:pathLst>
              <a:path h="1113154">
                <a:moveTo>
                  <a:pt x="0" y="0"/>
                </a:moveTo>
                <a:lnTo>
                  <a:pt x="0" y="1112842"/>
                </a:lnTo>
              </a:path>
            </a:pathLst>
          </a:custGeom>
          <a:ln w="12699">
            <a:solidFill>
              <a:srgbClr val="C88C31"/>
            </a:solidFill>
          </a:ln>
        </p:spPr>
        <p:txBody>
          <a:bodyPr wrap="square" lIns="0" tIns="0" rIns="0" bIns="0" rtlCol="0"/>
          <a:lstStyle/>
          <a:p>
            <a:endParaRPr/>
          </a:p>
        </p:txBody>
      </p:sp>
      <p:sp>
        <p:nvSpPr>
          <p:cNvPr id="19" name="bg object 19"/>
          <p:cNvSpPr/>
          <p:nvPr/>
        </p:nvSpPr>
        <p:spPr>
          <a:xfrm>
            <a:off x="358149" y="431889"/>
            <a:ext cx="0" cy="2047875"/>
          </a:xfrm>
          <a:custGeom>
            <a:avLst/>
            <a:gdLst/>
            <a:ahLst/>
            <a:cxnLst/>
            <a:rect l="l" t="t" r="r" b="b"/>
            <a:pathLst>
              <a:path h="2047875">
                <a:moveTo>
                  <a:pt x="0" y="0"/>
                </a:moveTo>
                <a:lnTo>
                  <a:pt x="0" y="2047540"/>
                </a:lnTo>
              </a:path>
            </a:pathLst>
          </a:custGeom>
          <a:ln w="12699">
            <a:solidFill>
              <a:srgbClr val="223668"/>
            </a:solidFill>
          </a:ln>
        </p:spPr>
        <p:txBody>
          <a:bodyPr wrap="square" lIns="0" tIns="0" rIns="0" bIns="0" rtlCol="0"/>
          <a:lstStyle/>
          <a:p>
            <a:endParaRPr/>
          </a:p>
        </p:txBody>
      </p:sp>
      <p:sp>
        <p:nvSpPr>
          <p:cNvPr id="20" name="bg object 20"/>
          <p:cNvSpPr/>
          <p:nvPr/>
        </p:nvSpPr>
        <p:spPr>
          <a:xfrm>
            <a:off x="270519" y="225966"/>
            <a:ext cx="175260" cy="374015"/>
          </a:xfrm>
          <a:custGeom>
            <a:avLst/>
            <a:gdLst/>
            <a:ahLst/>
            <a:cxnLst/>
            <a:rect l="l" t="t" r="r" b="b"/>
            <a:pathLst>
              <a:path w="175259" h="374015">
                <a:moveTo>
                  <a:pt x="175259" y="373912"/>
                </a:moveTo>
                <a:lnTo>
                  <a:pt x="0" y="373912"/>
                </a:lnTo>
                <a:lnTo>
                  <a:pt x="0" y="0"/>
                </a:lnTo>
                <a:lnTo>
                  <a:pt x="175259" y="0"/>
                </a:lnTo>
                <a:lnTo>
                  <a:pt x="175259" y="373912"/>
                </a:lnTo>
                <a:close/>
              </a:path>
            </a:pathLst>
          </a:custGeom>
          <a:solidFill>
            <a:srgbClr val="223668"/>
          </a:solidFill>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1400" b="1" i="0">
                <a:solidFill>
                  <a:srgbClr val="223668"/>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5/3/2023</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1" i="0">
                <a:solidFill>
                  <a:srgbClr val="223668"/>
                </a:solidFill>
                <a:latin typeface="Trebuchet MS"/>
                <a:cs typeface="Trebuchet MS"/>
              </a:defRPr>
            </a:lvl1pPr>
          </a:lstStyle>
          <a:p>
            <a:endParaRPr/>
          </a:p>
        </p:txBody>
      </p:sp>
      <p:sp>
        <p:nvSpPr>
          <p:cNvPr id="3" name="Holder 3"/>
          <p:cNvSpPr>
            <a:spLocks noGrp="1"/>
          </p:cNvSpPr>
          <p:nvPr>
            <p:ph sz="half" idx="2"/>
          </p:nvPr>
        </p:nvSpPr>
        <p:spPr>
          <a:xfrm>
            <a:off x="457200" y="1183005"/>
            <a:ext cx="397764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183005"/>
            <a:ext cx="3977640" cy="339471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5/3/2023</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1400" b="1" i="0">
                <a:solidFill>
                  <a:srgbClr val="223668"/>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5/3/2023</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5/3/2023</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a:xfrm>
            <a:off x="518804" y="255408"/>
            <a:ext cx="8106391" cy="238759"/>
          </a:xfrm>
          <a:prstGeom prst="rect">
            <a:avLst/>
          </a:prstGeom>
        </p:spPr>
        <p:txBody>
          <a:bodyPr wrap="square" lIns="0" tIns="0" rIns="0" bIns="0">
            <a:spAutoFit/>
          </a:bodyPr>
          <a:lstStyle>
            <a:lvl1pPr>
              <a:defRPr sz="1400" b="1" i="0">
                <a:solidFill>
                  <a:srgbClr val="223668"/>
                </a:solidFill>
                <a:latin typeface="Trebuchet MS"/>
                <a:cs typeface="Trebuchet MS"/>
              </a:defRPr>
            </a:lvl1pPr>
          </a:lstStyle>
          <a:p>
            <a:endParaRPr/>
          </a:p>
        </p:txBody>
      </p:sp>
      <p:sp>
        <p:nvSpPr>
          <p:cNvPr id="3" name="Holder 3"/>
          <p:cNvSpPr>
            <a:spLocks noGrp="1"/>
          </p:cNvSpPr>
          <p:nvPr>
            <p:ph type="body" idx="1"/>
          </p:nvPr>
        </p:nvSpPr>
        <p:spPr>
          <a:xfrm>
            <a:off x="457200" y="1183005"/>
            <a:ext cx="8229600" cy="339471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3108960" y="4783455"/>
            <a:ext cx="2926080" cy="257175"/>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4783455"/>
            <a:ext cx="2103120" cy="257175"/>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5/3/2023</a:t>
            </a:fld>
            <a:endParaRPr lang="en-US"/>
          </a:p>
        </p:txBody>
      </p:sp>
      <p:sp>
        <p:nvSpPr>
          <p:cNvPr id="6" name="Holder 6"/>
          <p:cNvSpPr>
            <a:spLocks noGrp="1"/>
          </p:cNvSpPr>
          <p:nvPr>
            <p:ph type="sldNum" sz="quarter" idx="7"/>
          </p:nvPr>
        </p:nvSpPr>
        <p:spPr>
          <a:xfrm>
            <a:off x="6583680" y="4783455"/>
            <a:ext cx="2103120" cy="257175"/>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4.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4140"/>
            <a:ext cx="9143999" cy="5135216"/>
          </a:xfrm>
          <a:prstGeom prst="rect">
            <a:avLst/>
          </a:prstGeom>
        </p:spPr>
      </p:pic>
      <p:sp>
        <p:nvSpPr>
          <p:cNvPr id="3" name="object 3"/>
          <p:cNvSpPr/>
          <p:nvPr/>
        </p:nvSpPr>
        <p:spPr>
          <a:xfrm>
            <a:off x="343813" y="3257405"/>
            <a:ext cx="527050" cy="0"/>
          </a:xfrm>
          <a:custGeom>
            <a:avLst/>
            <a:gdLst/>
            <a:ahLst/>
            <a:cxnLst/>
            <a:rect l="l" t="t" r="r" b="b"/>
            <a:pathLst>
              <a:path w="527050">
                <a:moveTo>
                  <a:pt x="0" y="0"/>
                </a:moveTo>
                <a:lnTo>
                  <a:pt x="527042" y="0"/>
                </a:lnTo>
              </a:path>
            </a:pathLst>
          </a:custGeom>
          <a:ln w="28574">
            <a:solidFill>
              <a:srgbClr val="22366A"/>
            </a:solidFill>
          </a:ln>
        </p:spPr>
        <p:txBody>
          <a:bodyPr wrap="square" lIns="0" tIns="0" rIns="0" bIns="0" rtlCol="0"/>
          <a:lstStyle/>
          <a:p>
            <a:endParaRPr/>
          </a:p>
        </p:txBody>
      </p:sp>
      <p:sp>
        <p:nvSpPr>
          <p:cNvPr id="4" name="object 4"/>
          <p:cNvSpPr txBox="1">
            <a:spLocks noGrp="1"/>
          </p:cNvSpPr>
          <p:nvPr>
            <p:ph type="title"/>
          </p:nvPr>
        </p:nvSpPr>
        <p:spPr>
          <a:xfrm>
            <a:off x="334280" y="2654159"/>
            <a:ext cx="3437890" cy="391160"/>
          </a:xfrm>
          <a:prstGeom prst="rect">
            <a:avLst/>
          </a:prstGeom>
        </p:spPr>
        <p:txBody>
          <a:bodyPr vert="horz" wrap="square" lIns="0" tIns="12700" rIns="0" bIns="0" rtlCol="0">
            <a:spAutoFit/>
          </a:bodyPr>
          <a:lstStyle/>
          <a:p>
            <a:pPr marL="12700">
              <a:lnSpc>
                <a:spcPct val="100000"/>
              </a:lnSpc>
              <a:spcBef>
                <a:spcPts val="100"/>
              </a:spcBef>
            </a:pPr>
            <a:r>
              <a:rPr sz="2400" spc="-310" dirty="0"/>
              <a:t>1.</a:t>
            </a:r>
            <a:r>
              <a:rPr sz="2400" spc="-190" dirty="0"/>
              <a:t> </a:t>
            </a:r>
            <a:r>
              <a:rPr sz="2400" spc="105" dirty="0"/>
              <a:t>E</a:t>
            </a:r>
            <a:r>
              <a:rPr sz="2400" spc="155" dirty="0"/>
              <a:t>-C</a:t>
            </a:r>
            <a:r>
              <a:rPr sz="2400" spc="35" dirty="0"/>
              <a:t>ommerc</a:t>
            </a:r>
            <a:r>
              <a:rPr sz="2400" dirty="0"/>
              <a:t>e</a:t>
            </a:r>
            <a:r>
              <a:rPr sz="2400" spc="-225" dirty="0"/>
              <a:t> </a:t>
            </a:r>
            <a:r>
              <a:rPr sz="2400" spc="65" dirty="0"/>
              <a:t>W</a:t>
            </a:r>
            <a:r>
              <a:rPr sz="2400" spc="25" dirty="0"/>
              <a:t>eb</a:t>
            </a:r>
            <a:r>
              <a:rPr sz="2400" spc="65" dirty="0"/>
              <a:t>si</a:t>
            </a:r>
            <a:r>
              <a:rPr sz="2400" spc="25" dirty="0"/>
              <a:t>t</a:t>
            </a:r>
            <a:r>
              <a:rPr sz="2400" dirty="0"/>
              <a:t>e</a:t>
            </a:r>
            <a:endParaRPr sz="2400"/>
          </a:p>
        </p:txBody>
      </p:sp>
      <p:pic>
        <p:nvPicPr>
          <p:cNvPr id="5" name="object 5"/>
          <p:cNvPicPr/>
          <p:nvPr/>
        </p:nvPicPr>
        <p:blipFill>
          <a:blip r:embed="rId3" cstate="print"/>
          <a:stretch>
            <a:fillRect/>
          </a:stretch>
        </p:blipFill>
        <p:spPr>
          <a:xfrm>
            <a:off x="0" y="0"/>
            <a:ext cx="9143999" cy="513397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BC0B8E-5F5F-20E9-5E5E-A320571B1AB5}"/>
              </a:ext>
            </a:extLst>
          </p:cNvPr>
          <p:cNvSpPr>
            <a:spLocks noGrp="1"/>
          </p:cNvSpPr>
          <p:nvPr>
            <p:ph type="title"/>
          </p:nvPr>
        </p:nvSpPr>
        <p:spPr>
          <a:xfrm>
            <a:off x="518804" y="255408"/>
            <a:ext cx="8106391" cy="430887"/>
          </a:xfrm>
        </p:spPr>
        <p:txBody>
          <a:bodyPr/>
          <a:lstStyle/>
          <a:p>
            <a:r>
              <a:rPr lang="en-US" dirty="0"/>
              <a:t>Design Constraints:</a:t>
            </a:r>
            <a:br>
              <a:rPr lang="en-US" dirty="0"/>
            </a:br>
            <a:endParaRPr lang="en-IN" dirty="0"/>
          </a:p>
        </p:txBody>
      </p:sp>
      <p:sp>
        <p:nvSpPr>
          <p:cNvPr id="3" name="Text Placeholder 2">
            <a:extLst>
              <a:ext uri="{FF2B5EF4-FFF2-40B4-BE49-F238E27FC236}">
                <a16:creationId xmlns:a16="http://schemas.microsoft.com/office/drawing/2014/main" id="{1A214E5E-15C3-0D07-DB3F-1FD90940699F}"/>
              </a:ext>
            </a:extLst>
          </p:cNvPr>
          <p:cNvSpPr>
            <a:spLocks noGrp="1"/>
          </p:cNvSpPr>
          <p:nvPr>
            <p:ph type="body" idx="1"/>
          </p:nvPr>
        </p:nvSpPr>
        <p:spPr>
          <a:xfrm>
            <a:off x="457200" y="1183005"/>
            <a:ext cx="8229600" cy="2215991"/>
          </a:xfrm>
        </p:spPr>
        <p:txBody>
          <a:bodyPr/>
          <a:lstStyle/>
          <a:p>
            <a:endParaRPr lang="en-US" dirty="0"/>
          </a:p>
          <a:p>
            <a:r>
              <a:rPr lang="en-US" dirty="0"/>
              <a:t>The application should be designed to work on all major web browsers.</a:t>
            </a:r>
          </a:p>
          <a:p>
            <a:r>
              <a:rPr lang="en-US" dirty="0"/>
              <a:t>The application should be designed to be mobile-friendly and responsive.</a:t>
            </a:r>
          </a:p>
          <a:p>
            <a:r>
              <a:rPr lang="en-US" dirty="0"/>
              <a:t>The application should be developed using modern web development frameworks, such as React or Angular.</a:t>
            </a:r>
          </a:p>
          <a:p>
            <a:r>
              <a:rPr lang="en-US" dirty="0"/>
              <a:t>User Interface:</a:t>
            </a:r>
          </a:p>
          <a:p>
            <a:endParaRPr lang="en-US" dirty="0"/>
          </a:p>
          <a:p>
            <a:r>
              <a:rPr lang="en-US" dirty="0"/>
              <a:t>The</a:t>
            </a:r>
            <a:endParaRPr lang="en-IN" dirty="0"/>
          </a:p>
        </p:txBody>
      </p:sp>
    </p:spTree>
    <p:extLst>
      <p:ext uri="{BB962C8B-B14F-4D97-AF65-F5344CB8AC3E}">
        <p14:creationId xmlns:p14="http://schemas.microsoft.com/office/powerpoint/2010/main" val="3197438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3999" cy="5143499"/>
          </a:xfrm>
          <a:prstGeom prst="rect">
            <a:avLst/>
          </a:prstGeom>
        </p:spPr>
      </p:pic>
      <p:sp>
        <p:nvSpPr>
          <p:cNvPr id="3" name="object 3"/>
          <p:cNvSpPr/>
          <p:nvPr/>
        </p:nvSpPr>
        <p:spPr>
          <a:xfrm>
            <a:off x="2240495" y="1407884"/>
            <a:ext cx="4812030" cy="76835"/>
          </a:xfrm>
          <a:custGeom>
            <a:avLst/>
            <a:gdLst/>
            <a:ahLst/>
            <a:cxnLst/>
            <a:rect l="l" t="t" r="r" b="b"/>
            <a:pathLst>
              <a:path w="4812030" h="76834">
                <a:moveTo>
                  <a:pt x="4811570" y="76669"/>
                </a:moveTo>
                <a:lnTo>
                  <a:pt x="0" y="76669"/>
                </a:lnTo>
                <a:lnTo>
                  <a:pt x="0" y="0"/>
                </a:lnTo>
                <a:lnTo>
                  <a:pt x="4811570" y="0"/>
                </a:lnTo>
                <a:lnTo>
                  <a:pt x="4811570" y="76669"/>
                </a:lnTo>
                <a:close/>
              </a:path>
            </a:pathLst>
          </a:custGeom>
          <a:solidFill>
            <a:srgbClr val="F0C8CE"/>
          </a:solidFill>
        </p:spPr>
        <p:txBody>
          <a:bodyPr wrap="square" lIns="0" tIns="0" rIns="0" bIns="0" rtlCol="0"/>
          <a:lstStyle/>
          <a:p>
            <a:endParaRPr/>
          </a:p>
        </p:txBody>
      </p:sp>
      <p:pic>
        <p:nvPicPr>
          <p:cNvPr id="4" name="object 4"/>
          <p:cNvPicPr/>
          <p:nvPr/>
        </p:nvPicPr>
        <p:blipFill>
          <a:blip r:embed="rId3" cstate="print"/>
          <a:stretch>
            <a:fillRect/>
          </a:stretch>
        </p:blipFill>
        <p:spPr>
          <a:xfrm>
            <a:off x="2692835" y="1785257"/>
            <a:ext cx="1181099" cy="1181099"/>
          </a:xfrm>
          <a:prstGeom prst="rect">
            <a:avLst/>
          </a:prstGeom>
        </p:spPr>
      </p:pic>
      <p:sp>
        <p:nvSpPr>
          <p:cNvPr id="5" name="object 5"/>
          <p:cNvSpPr/>
          <p:nvPr/>
        </p:nvSpPr>
        <p:spPr>
          <a:xfrm>
            <a:off x="2233322" y="613458"/>
            <a:ext cx="4819015" cy="795020"/>
          </a:xfrm>
          <a:custGeom>
            <a:avLst/>
            <a:gdLst/>
            <a:ahLst/>
            <a:cxnLst/>
            <a:rect l="l" t="t" r="r" b="b"/>
            <a:pathLst>
              <a:path w="4819015" h="795019">
                <a:moveTo>
                  <a:pt x="4818742" y="794426"/>
                </a:moveTo>
                <a:lnTo>
                  <a:pt x="0" y="794426"/>
                </a:lnTo>
                <a:lnTo>
                  <a:pt x="0" y="0"/>
                </a:lnTo>
                <a:lnTo>
                  <a:pt x="4818742" y="0"/>
                </a:lnTo>
                <a:lnTo>
                  <a:pt x="4818742" y="794426"/>
                </a:lnTo>
                <a:close/>
              </a:path>
            </a:pathLst>
          </a:custGeom>
          <a:solidFill>
            <a:srgbClr val="223668"/>
          </a:solidFill>
        </p:spPr>
        <p:txBody>
          <a:bodyPr wrap="square" lIns="0" tIns="0" rIns="0" bIns="0" rtlCol="0"/>
          <a:lstStyle/>
          <a:p>
            <a:endParaRPr/>
          </a:p>
        </p:txBody>
      </p:sp>
      <p:sp>
        <p:nvSpPr>
          <p:cNvPr id="6" name="object 6"/>
          <p:cNvSpPr txBox="1"/>
          <p:nvPr/>
        </p:nvSpPr>
        <p:spPr>
          <a:xfrm>
            <a:off x="4114800" y="2215557"/>
            <a:ext cx="2667000" cy="443711"/>
          </a:xfrm>
          <a:prstGeom prst="rect">
            <a:avLst/>
          </a:prstGeom>
        </p:spPr>
        <p:txBody>
          <a:bodyPr vert="horz" wrap="square" lIns="0" tIns="12700" rIns="0" bIns="0" rtlCol="0">
            <a:spAutoFit/>
          </a:bodyPr>
          <a:lstStyle/>
          <a:p>
            <a:pPr marL="12700">
              <a:lnSpc>
                <a:spcPct val="100000"/>
              </a:lnSpc>
              <a:spcBef>
                <a:spcPts val="100"/>
              </a:spcBef>
            </a:pPr>
            <a:r>
              <a:rPr lang="en-IN" sz="1400" b="1" i="1" u="heavy" spc="90" dirty="0">
                <a:solidFill>
                  <a:srgbClr val="C88C31"/>
                </a:solidFill>
                <a:uFill>
                  <a:solidFill>
                    <a:srgbClr val="C88C31"/>
                  </a:solidFill>
                </a:uFill>
                <a:latin typeface="Trebuchet MS"/>
                <a:cs typeface="Trebuchet MS"/>
              </a:rPr>
              <a:t>https://github.com/mady143ksolo/front-end</a:t>
            </a:r>
            <a:endParaRPr sz="1400" dirty="0">
              <a:latin typeface="Trebuchet MS"/>
              <a:cs typeface="Trebuchet MS"/>
            </a:endParaRPr>
          </a:p>
        </p:txBody>
      </p:sp>
      <p:sp>
        <p:nvSpPr>
          <p:cNvPr id="7" name="object 7"/>
          <p:cNvSpPr txBox="1"/>
          <p:nvPr/>
        </p:nvSpPr>
        <p:spPr>
          <a:xfrm>
            <a:off x="2233322" y="948618"/>
            <a:ext cx="4819015" cy="238760"/>
          </a:xfrm>
          <a:prstGeom prst="rect">
            <a:avLst/>
          </a:prstGeom>
        </p:spPr>
        <p:txBody>
          <a:bodyPr vert="horz" wrap="square" lIns="0" tIns="12700" rIns="0" bIns="0" rtlCol="0">
            <a:spAutoFit/>
          </a:bodyPr>
          <a:lstStyle/>
          <a:p>
            <a:pPr marR="126364" algn="ctr">
              <a:lnSpc>
                <a:spcPct val="100000"/>
              </a:lnSpc>
              <a:spcBef>
                <a:spcPts val="100"/>
              </a:spcBef>
            </a:pPr>
            <a:r>
              <a:rPr sz="1400" b="1" spc="80" dirty="0">
                <a:solidFill>
                  <a:srgbClr val="FFFFFF"/>
                </a:solidFill>
                <a:latin typeface="Trebuchet MS"/>
                <a:cs typeface="Trebuchet MS"/>
              </a:rPr>
              <a:t>E</a:t>
            </a:r>
            <a:r>
              <a:rPr sz="1400" b="1" spc="55" dirty="0">
                <a:solidFill>
                  <a:srgbClr val="FFFFFF"/>
                </a:solidFill>
                <a:latin typeface="Trebuchet MS"/>
                <a:cs typeface="Trebuchet MS"/>
              </a:rPr>
              <a:t>-</a:t>
            </a:r>
            <a:r>
              <a:rPr sz="1400" b="1" spc="190" dirty="0">
                <a:solidFill>
                  <a:srgbClr val="FFFFFF"/>
                </a:solidFill>
                <a:latin typeface="Trebuchet MS"/>
                <a:cs typeface="Trebuchet MS"/>
              </a:rPr>
              <a:t>C</a:t>
            </a:r>
            <a:r>
              <a:rPr sz="1400" b="1" spc="45" dirty="0">
                <a:solidFill>
                  <a:srgbClr val="FFFFFF"/>
                </a:solidFill>
                <a:latin typeface="Trebuchet MS"/>
                <a:cs typeface="Trebuchet MS"/>
              </a:rPr>
              <a:t>omme</a:t>
            </a:r>
            <a:r>
              <a:rPr sz="1400" b="1" spc="30" dirty="0">
                <a:solidFill>
                  <a:srgbClr val="FFFFFF"/>
                </a:solidFill>
                <a:latin typeface="Trebuchet MS"/>
                <a:cs typeface="Trebuchet MS"/>
              </a:rPr>
              <a:t>r</a:t>
            </a:r>
            <a:r>
              <a:rPr sz="1400" b="1" spc="25" dirty="0">
                <a:solidFill>
                  <a:srgbClr val="FFFFFF"/>
                </a:solidFill>
                <a:latin typeface="Trebuchet MS"/>
                <a:cs typeface="Trebuchet MS"/>
              </a:rPr>
              <a:t>c</a:t>
            </a:r>
            <a:r>
              <a:rPr sz="1400" b="1" spc="35" dirty="0">
                <a:solidFill>
                  <a:srgbClr val="FFFFFF"/>
                </a:solidFill>
                <a:latin typeface="Trebuchet MS"/>
                <a:cs typeface="Trebuchet MS"/>
              </a:rPr>
              <a:t>e</a:t>
            </a:r>
            <a:r>
              <a:rPr sz="1400" b="1" spc="-145" dirty="0">
                <a:solidFill>
                  <a:srgbClr val="FFFFFF"/>
                </a:solidFill>
                <a:latin typeface="Trebuchet MS"/>
                <a:cs typeface="Trebuchet MS"/>
              </a:rPr>
              <a:t> </a:t>
            </a:r>
            <a:r>
              <a:rPr sz="1400" b="1" spc="45" dirty="0">
                <a:solidFill>
                  <a:srgbClr val="FFFFFF"/>
                </a:solidFill>
                <a:latin typeface="Trebuchet MS"/>
                <a:cs typeface="Trebuchet MS"/>
              </a:rPr>
              <a:t>W</a:t>
            </a:r>
            <a:r>
              <a:rPr sz="1400" b="1" spc="55" dirty="0">
                <a:solidFill>
                  <a:srgbClr val="FFFFFF"/>
                </a:solidFill>
                <a:latin typeface="Trebuchet MS"/>
                <a:cs typeface="Trebuchet MS"/>
              </a:rPr>
              <a:t>ebsi</a:t>
            </a:r>
            <a:r>
              <a:rPr sz="1400" b="1" spc="15" dirty="0">
                <a:solidFill>
                  <a:srgbClr val="FFFFFF"/>
                </a:solidFill>
                <a:latin typeface="Trebuchet MS"/>
                <a:cs typeface="Trebuchet MS"/>
              </a:rPr>
              <a:t>t</a:t>
            </a:r>
            <a:r>
              <a:rPr sz="1400" b="1" spc="10" dirty="0">
                <a:solidFill>
                  <a:srgbClr val="FFFFFF"/>
                </a:solidFill>
                <a:latin typeface="Trebuchet MS"/>
                <a:cs typeface="Trebuchet MS"/>
              </a:rPr>
              <a:t>e</a:t>
            </a:r>
            <a:r>
              <a:rPr sz="1400" b="1" spc="-130" dirty="0">
                <a:solidFill>
                  <a:srgbClr val="FFFFFF"/>
                </a:solidFill>
                <a:latin typeface="Trebuchet MS"/>
                <a:cs typeface="Trebuchet MS"/>
              </a:rPr>
              <a:t> </a:t>
            </a:r>
            <a:r>
              <a:rPr sz="1400" b="1" spc="85" dirty="0">
                <a:solidFill>
                  <a:srgbClr val="FFFFFF"/>
                </a:solidFill>
                <a:latin typeface="Trebuchet MS"/>
                <a:cs typeface="Trebuchet MS"/>
              </a:rPr>
              <a:t>Hand</a:t>
            </a:r>
            <a:r>
              <a:rPr sz="1400" b="1" spc="145" dirty="0">
                <a:solidFill>
                  <a:srgbClr val="FFFFFF"/>
                </a:solidFill>
                <a:latin typeface="Trebuchet MS"/>
                <a:cs typeface="Trebuchet MS"/>
              </a:rPr>
              <a:t>s</a:t>
            </a:r>
            <a:r>
              <a:rPr sz="1400" b="1" spc="80" dirty="0">
                <a:solidFill>
                  <a:srgbClr val="FFFFFF"/>
                </a:solidFill>
                <a:latin typeface="Trebuchet MS"/>
                <a:cs typeface="Trebuchet MS"/>
              </a:rPr>
              <a:t>-</a:t>
            </a:r>
            <a:r>
              <a:rPr sz="1400" b="1" spc="25" dirty="0">
                <a:solidFill>
                  <a:srgbClr val="FFFFFF"/>
                </a:solidFill>
                <a:latin typeface="Trebuchet MS"/>
                <a:cs typeface="Trebuchet MS"/>
              </a:rPr>
              <a:t>on</a:t>
            </a:r>
            <a:endParaRPr sz="1400">
              <a:latin typeface="Trebuchet MS"/>
              <a:cs typeface="Trebuchet M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3999" cy="5143499"/>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0"/>
            <a:ext cx="9143999" cy="5143499"/>
          </a:xfrm>
          <a:prstGeom prst="rect">
            <a:avLst/>
          </a:prstGeom>
        </p:spPr>
      </p:pic>
      <p:grpSp>
        <p:nvGrpSpPr>
          <p:cNvPr id="3" name="object 3"/>
          <p:cNvGrpSpPr/>
          <p:nvPr/>
        </p:nvGrpSpPr>
        <p:grpSpPr>
          <a:xfrm>
            <a:off x="0" y="638170"/>
            <a:ext cx="4734560" cy="4030979"/>
            <a:chOff x="0" y="638170"/>
            <a:chExt cx="4734560" cy="4030979"/>
          </a:xfrm>
        </p:grpSpPr>
        <p:sp>
          <p:nvSpPr>
            <p:cNvPr id="4" name="object 4"/>
            <p:cNvSpPr/>
            <p:nvPr/>
          </p:nvSpPr>
          <p:spPr>
            <a:xfrm>
              <a:off x="0" y="638170"/>
              <a:ext cx="4734560" cy="4030979"/>
            </a:xfrm>
            <a:custGeom>
              <a:avLst/>
              <a:gdLst/>
              <a:ahLst/>
              <a:cxnLst/>
              <a:rect l="l" t="t" r="r" b="b"/>
              <a:pathLst>
                <a:path w="4734560" h="4030979">
                  <a:moveTo>
                    <a:pt x="4734045" y="4030831"/>
                  </a:moveTo>
                  <a:lnTo>
                    <a:pt x="0" y="4030831"/>
                  </a:lnTo>
                  <a:lnTo>
                    <a:pt x="0" y="0"/>
                  </a:lnTo>
                  <a:lnTo>
                    <a:pt x="4734045" y="0"/>
                  </a:lnTo>
                  <a:lnTo>
                    <a:pt x="4734045" y="4030831"/>
                  </a:lnTo>
                  <a:close/>
                </a:path>
              </a:pathLst>
            </a:custGeom>
            <a:solidFill>
              <a:srgbClr val="223668"/>
            </a:solidFill>
          </p:spPr>
          <p:txBody>
            <a:bodyPr wrap="square" lIns="0" tIns="0" rIns="0" bIns="0" rtlCol="0"/>
            <a:lstStyle/>
            <a:p>
              <a:endParaRPr/>
            </a:p>
          </p:txBody>
        </p:sp>
        <p:sp>
          <p:nvSpPr>
            <p:cNvPr id="5" name="object 5"/>
            <p:cNvSpPr/>
            <p:nvPr/>
          </p:nvSpPr>
          <p:spPr>
            <a:xfrm>
              <a:off x="0" y="819941"/>
              <a:ext cx="144780" cy="323850"/>
            </a:xfrm>
            <a:custGeom>
              <a:avLst/>
              <a:gdLst/>
              <a:ahLst/>
              <a:cxnLst/>
              <a:rect l="l" t="t" r="r" b="b"/>
              <a:pathLst>
                <a:path w="144780" h="323850">
                  <a:moveTo>
                    <a:pt x="144710" y="323529"/>
                  </a:moveTo>
                  <a:lnTo>
                    <a:pt x="0" y="323529"/>
                  </a:lnTo>
                  <a:lnTo>
                    <a:pt x="0" y="0"/>
                  </a:lnTo>
                  <a:lnTo>
                    <a:pt x="144710" y="0"/>
                  </a:lnTo>
                  <a:lnTo>
                    <a:pt x="144710" y="323529"/>
                  </a:lnTo>
                  <a:close/>
                </a:path>
              </a:pathLst>
            </a:custGeom>
            <a:solidFill>
              <a:srgbClr val="C88C31"/>
            </a:solidFill>
          </p:spPr>
          <p:txBody>
            <a:bodyPr wrap="square" lIns="0" tIns="0" rIns="0" bIns="0" rtlCol="0"/>
            <a:lstStyle/>
            <a:p>
              <a:endParaRPr/>
            </a:p>
          </p:txBody>
        </p:sp>
      </p:grpSp>
      <p:sp>
        <p:nvSpPr>
          <p:cNvPr id="6" name="object 6"/>
          <p:cNvSpPr txBox="1">
            <a:spLocks noGrp="1"/>
          </p:cNvSpPr>
          <p:nvPr>
            <p:ph type="title"/>
          </p:nvPr>
        </p:nvSpPr>
        <p:spPr>
          <a:xfrm>
            <a:off x="217736" y="845797"/>
            <a:ext cx="2021839" cy="259079"/>
          </a:xfrm>
          <a:prstGeom prst="rect">
            <a:avLst/>
          </a:prstGeom>
        </p:spPr>
        <p:txBody>
          <a:bodyPr vert="horz" wrap="square" lIns="0" tIns="16510" rIns="0" bIns="0" rtlCol="0">
            <a:spAutoFit/>
          </a:bodyPr>
          <a:lstStyle/>
          <a:p>
            <a:pPr marL="12700">
              <a:lnSpc>
                <a:spcPct val="100000"/>
              </a:lnSpc>
              <a:spcBef>
                <a:spcPts val="130"/>
              </a:spcBef>
            </a:pPr>
            <a:r>
              <a:rPr sz="1500" spc="80" dirty="0">
                <a:solidFill>
                  <a:srgbClr val="FFFFFF"/>
                </a:solidFill>
              </a:rPr>
              <a:t>E</a:t>
            </a:r>
            <a:r>
              <a:rPr sz="1500" spc="50" dirty="0">
                <a:solidFill>
                  <a:srgbClr val="FFFFFF"/>
                </a:solidFill>
              </a:rPr>
              <a:t>-</a:t>
            </a:r>
            <a:r>
              <a:rPr sz="1500" spc="180" dirty="0">
                <a:solidFill>
                  <a:srgbClr val="FFFFFF"/>
                </a:solidFill>
              </a:rPr>
              <a:t>C</a:t>
            </a:r>
            <a:r>
              <a:rPr sz="1500" spc="35" dirty="0">
                <a:solidFill>
                  <a:srgbClr val="FFFFFF"/>
                </a:solidFill>
              </a:rPr>
              <a:t>ommer</a:t>
            </a:r>
            <a:r>
              <a:rPr sz="1500" spc="60" dirty="0">
                <a:solidFill>
                  <a:srgbClr val="FFFFFF"/>
                </a:solidFill>
              </a:rPr>
              <a:t>c</a:t>
            </a:r>
            <a:r>
              <a:rPr sz="1500" spc="20" dirty="0">
                <a:solidFill>
                  <a:srgbClr val="FFFFFF"/>
                </a:solidFill>
              </a:rPr>
              <a:t>e</a:t>
            </a:r>
            <a:r>
              <a:rPr sz="1500" spc="-140" dirty="0">
                <a:solidFill>
                  <a:srgbClr val="FFFFFF"/>
                </a:solidFill>
              </a:rPr>
              <a:t> </a:t>
            </a:r>
            <a:r>
              <a:rPr sz="1500" spc="70" dirty="0">
                <a:solidFill>
                  <a:srgbClr val="FFFFFF"/>
                </a:solidFill>
              </a:rPr>
              <a:t>W</a:t>
            </a:r>
            <a:r>
              <a:rPr sz="1500" spc="30" dirty="0">
                <a:solidFill>
                  <a:srgbClr val="FFFFFF"/>
                </a:solidFill>
              </a:rPr>
              <a:t>eb</a:t>
            </a:r>
            <a:r>
              <a:rPr sz="1500" spc="50" dirty="0">
                <a:solidFill>
                  <a:srgbClr val="FFFFFF"/>
                </a:solidFill>
              </a:rPr>
              <a:t>si</a:t>
            </a:r>
            <a:r>
              <a:rPr sz="1500" spc="25" dirty="0">
                <a:solidFill>
                  <a:srgbClr val="FFFFFF"/>
                </a:solidFill>
              </a:rPr>
              <a:t>t</a:t>
            </a:r>
            <a:r>
              <a:rPr sz="1500" spc="20" dirty="0">
                <a:solidFill>
                  <a:srgbClr val="FFFFFF"/>
                </a:solidFill>
              </a:rPr>
              <a:t>e</a:t>
            </a:r>
            <a:endParaRPr sz="1500"/>
          </a:p>
        </p:txBody>
      </p:sp>
      <p:sp>
        <p:nvSpPr>
          <p:cNvPr id="7" name="object 7"/>
          <p:cNvSpPr txBox="1"/>
          <p:nvPr/>
        </p:nvSpPr>
        <p:spPr>
          <a:xfrm>
            <a:off x="241856" y="1314453"/>
            <a:ext cx="4302125" cy="1610360"/>
          </a:xfrm>
          <a:prstGeom prst="rect">
            <a:avLst/>
          </a:prstGeom>
        </p:spPr>
        <p:txBody>
          <a:bodyPr vert="horz" wrap="square" lIns="0" tIns="12700" rIns="0" bIns="0" rtlCol="0">
            <a:spAutoFit/>
          </a:bodyPr>
          <a:lstStyle/>
          <a:p>
            <a:pPr marL="274320" marR="5080" indent="-262255">
              <a:lnSpc>
                <a:spcPct val="100000"/>
              </a:lnSpc>
              <a:spcBef>
                <a:spcPts val="100"/>
              </a:spcBef>
              <a:buFont typeface="Lucida Sans Unicode"/>
              <a:buChar char="▪"/>
              <a:tabLst>
                <a:tab pos="273685" algn="l"/>
                <a:tab pos="274955" algn="l"/>
              </a:tabLst>
            </a:pPr>
            <a:r>
              <a:rPr sz="1300" spc="95" dirty="0">
                <a:solidFill>
                  <a:srgbClr val="FFFFFF"/>
                </a:solidFill>
                <a:latin typeface="Trebuchet MS"/>
                <a:cs typeface="Trebuchet MS"/>
              </a:rPr>
              <a:t>An</a:t>
            </a:r>
            <a:r>
              <a:rPr sz="1300" spc="-95" dirty="0">
                <a:solidFill>
                  <a:srgbClr val="FFFFFF"/>
                </a:solidFill>
                <a:latin typeface="Trebuchet MS"/>
                <a:cs typeface="Trebuchet MS"/>
              </a:rPr>
              <a:t> </a:t>
            </a:r>
            <a:r>
              <a:rPr sz="1300" spc="35" dirty="0">
                <a:solidFill>
                  <a:srgbClr val="FFFFFF"/>
                </a:solidFill>
                <a:latin typeface="Trebuchet MS"/>
                <a:cs typeface="Trebuchet MS"/>
              </a:rPr>
              <a:t>e</a:t>
            </a:r>
            <a:r>
              <a:rPr sz="1300" spc="15" dirty="0">
                <a:solidFill>
                  <a:srgbClr val="FFFFFF"/>
                </a:solidFill>
                <a:latin typeface="Trebuchet MS"/>
                <a:cs typeface="Trebuchet MS"/>
              </a:rPr>
              <a:t>-</a:t>
            </a:r>
            <a:r>
              <a:rPr sz="1300" spc="55" dirty="0">
                <a:solidFill>
                  <a:srgbClr val="FFFFFF"/>
                </a:solidFill>
                <a:latin typeface="Trebuchet MS"/>
                <a:cs typeface="Trebuchet MS"/>
              </a:rPr>
              <a:t>c</a:t>
            </a:r>
            <a:r>
              <a:rPr sz="1300" spc="25" dirty="0">
                <a:solidFill>
                  <a:srgbClr val="FFFFFF"/>
                </a:solidFill>
                <a:latin typeface="Trebuchet MS"/>
                <a:cs typeface="Trebuchet MS"/>
              </a:rPr>
              <a:t>omme</a:t>
            </a:r>
            <a:r>
              <a:rPr sz="1300" dirty="0">
                <a:solidFill>
                  <a:srgbClr val="FFFFFF"/>
                </a:solidFill>
                <a:latin typeface="Trebuchet MS"/>
                <a:cs typeface="Trebuchet MS"/>
              </a:rPr>
              <a:t>r</a:t>
            </a:r>
            <a:r>
              <a:rPr sz="1300" spc="55" dirty="0">
                <a:solidFill>
                  <a:srgbClr val="FFFFFF"/>
                </a:solidFill>
                <a:latin typeface="Trebuchet MS"/>
                <a:cs typeface="Trebuchet MS"/>
              </a:rPr>
              <a:t>c</a:t>
            </a:r>
            <a:r>
              <a:rPr sz="1300" spc="25" dirty="0">
                <a:solidFill>
                  <a:srgbClr val="FFFFFF"/>
                </a:solidFill>
                <a:latin typeface="Trebuchet MS"/>
                <a:cs typeface="Trebuchet MS"/>
              </a:rPr>
              <a:t>e</a:t>
            </a:r>
            <a:r>
              <a:rPr sz="1300" spc="-95" dirty="0">
                <a:solidFill>
                  <a:srgbClr val="FFFFFF"/>
                </a:solidFill>
                <a:latin typeface="Trebuchet MS"/>
                <a:cs typeface="Trebuchet MS"/>
              </a:rPr>
              <a:t> </a:t>
            </a:r>
            <a:r>
              <a:rPr sz="1300" spc="30" dirty="0">
                <a:solidFill>
                  <a:srgbClr val="FFFFFF"/>
                </a:solidFill>
                <a:latin typeface="Trebuchet MS"/>
                <a:cs typeface="Trebuchet MS"/>
              </a:rPr>
              <a:t>web</a:t>
            </a:r>
            <a:r>
              <a:rPr sz="1300" spc="20" dirty="0">
                <a:solidFill>
                  <a:srgbClr val="FFFFFF"/>
                </a:solidFill>
                <a:latin typeface="Trebuchet MS"/>
                <a:cs typeface="Trebuchet MS"/>
              </a:rPr>
              <a:t>si</a:t>
            </a:r>
            <a:r>
              <a:rPr sz="1300" spc="5" dirty="0">
                <a:solidFill>
                  <a:srgbClr val="FFFFFF"/>
                </a:solidFill>
                <a:latin typeface="Trebuchet MS"/>
                <a:cs typeface="Trebuchet MS"/>
              </a:rPr>
              <a:t>t</a:t>
            </a:r>
            <a:r>
              <a:rPr sz="1300" spc="25" dirty="0">
                <a:solidFill>
                  <a:srgbClr val="FFFFFF"/>
                </a:solidFill>
                <a:latin typeface="Trebuchet MS"/>
                <a:cs typeface="Trebuchet MS"/>
              </a:rPr>
              <a:t>e</a:t>
            </a:r>
            <a:r>
              <a:rPr sz="1300" spc="-100" dirty="0">
                <a:solidFill>
                  <a:srgbClr val="FFFFFF"/>
                </a:solidFill>
                <a:latin typeface="Trebuchet MS"/>
                <a:cs typeface="Trebuchet MS"/>
              </a:rPr>
              <a:t> </a:t>
            </a:r>
            <a:r>
              <a:rPr sz="1300" spc="15" dirty="0">
                <a:solidFill>
                  <a:srgbClr val="FFFFFF"/>
                </a:solidFill>
                <a:latin typeface="Trebuchet MS"/>
                <a:cs typeface="Trebuchet MS"/>
              </a:rPr>
              <a:t>or</a:t>
            </a:r>
            <a:r>
              <a:rPr sz="1300" spc="-80" dirty="0">
                <a:solidFill>
                  <a:srgbClr val="FFFFFF"/>
                </a:solidFill>
                <a:latin typeface="Trebuchet MS"/>
                <a:cs typeface="Trebuchet MS"/>
              </a:rPr>
              <a:t> </a:t>
            </a:r>
            <a:r>
              <a:rPr sz="1300" spc="45" dirty="0">
                <a:solidFill>
                  <a:srgbClr val="FFFFFF"/>
                </a:solidFill>
                <a:latin typeface="Trebuchet MS"/>
                <a:cs typeface="Trebuchet MS"/>
              </a:rPr>
              <a:t>app</a:t>
            </a:r>
            <a:r>
              <a:rPr sz="1300" spc="-85" dirty="0">
                <a:solidFill>
                  <a:srgbClr val="FFFFFF"/>
                </a:solidFill>
                <a:latin typeface="Trebuchet MS"/>
                <a:cs typeface="Trebuchet MS"/>
              </a:rPr>
              <a:t> </a:t>
            </a:r>
            <a:r>
              <a:rPr sz="1300" spc="25" dirty="0">
                <a:solidFill>
                  <a:srgbClr val="FFFFFF"/>
                </a:solidFill>
                <a:latin typeface="Trebuchet MS"/>
                <a:cs typeface="Trebuchet MS"/>
              </a:rPr>
              <a:t>i</a:t>
            </a:r>
            <a:r>
              <a:rPr sz="1300" spc="45" dirty="0">
                <a:solidFill>
                  <a:srgbClr val="FFFFFF"/>
                </a:solidFill>
                <a:latin typeface="Trebuchet MS"/>
                <a:cs typeface="Trebuchet MS"/>
              </a:rPr>
              <a:t>s</a:t>
            </a:r>
            <a:r>
              <a:rPr sz="1300" spc="-100" dirty="0">
                <a:solidFill>
                  <a:srgbClr val="FFFFFF"/>
                </a:solidFill>
                <a:latin typeface="Trebuchet MS"/>
                <a:cs typeface="Trebuchet MS"/>
              </a:rPr>
              <a:t> </a:t>
            </a:r>
            <a:r>
              <a:rPr sz="1300" spc="25" dirty="0">
                <a:solidFill>
                  <a:srgbClr val="FFFFFF"/>
                </a:solidFill>
                <a:latin typeface="Trebuchet MS"/>
                <a:cs typeface="Trebuchet MS"/>
              </a:rPr>
              <a:t>on</a:t>
            </a:r>
            <a:r>
              <a:rPr sz="1300" spc="35" dirty="0">
                <a:solidFill>
                  <a:srgbClr val="FFFFFF"/>
                </a:solidFill>
                <a:latin typeface="Trebuchet MS"/>
                <a:cs typeface="Trebuchet MS"/>
              </a:rPr>
              <a:t>e</a:t>
            </a:r>
            <a:r>
              <a:rPr sz="1300" spc="-100" dirty="0">
                <a:solidFill>
                  <a:srgbClr val="FFFFFF"/>
                </a:solidFill>
                <a:latin typeface="Trebuchet MS"/>
                <a:cs typeface="Trebuchet MS"/>
              </a:rPr>
              <a:t> </a:t>
            </a:r>
            <a:r>
              <a:rPr sz="1300" spc="5" dirty="0">
                <a:solidFill>
                  <a:srgbClr val="FFFFFF"/>
                </a:solidFill>
                <a:latin typeface="Trebuchet MS"/>
                <a:cs typeface="Trebuchet MS"/>
              </a:rPr>
              <a:t>o</a:t>
            </a:r>
            <a:r>
              <a:rPr sz="1300" spc="30" dirty="0">
                <a:solidFill>
                  <a:srgbClr val="FFFFFF"/>
                </a:solidFill>
                <a:latin typeface="Trebuchet MS"/>
                <a:cs typeface="Trebuchet MS"/>
              </a:rPr>
              <a:t>f</a:t>
            </a:r>
            <a:r>
              <a:rPr sz="1300" spc="-80" dirty="0">
                <a:solidFill>
                  <a:srgbClr val="FFFFFF"/>
                </a:solidFill>
                <a:latin typeface="Trebuchet MS"/>
                <a:cs typeface="Trebuchet MS"/>
              </a:rPr>
              <a:t> </a:t>
            </a:r>
            <a:r>
              <a:rPr sz="1300" spc="15" dirty="0">
                <a:solidFill>
                  <a:srgbClr val="FFFFFF"/>
                </a:solidFill>
                <a:latin typeface="Trebuchet MS"/>
                <a:cs typeface="Trebuchet MS"/>
              </a:rPr>
              <a:t>the</a:t>
            </a:r>
            <a:r>
              <a:rPr sz="1300" spc="-85" dirty="0">
                <a:solidFill>
                  <a:srgbClr val="FFFFFF"/>
                </a:solidFill>
                <a:latin typeface="Trebuchet MS"/>
                <a:cs typeface="Trebuchet MS"/>
              </a:rPr>
              <a:t> </a:t>
            </a:r>
            <a:r>
              <a:rPr sz="1300" spc="30" dirty="0">
                <a:solidFill>
                  <a:srgbClr val="FFFFFF"/>
                </a:solidFill>
                <a:latin typeface="Trebuchet MS"/>
                <a:cs typeface="Trebuchet MS"/>
              </a:rPr>
              <a:t>be</a:t>
            </a:r>
            <a:r>
              <a:rPr sz="1300" spc="114" dirty="0">
                <a:solidFill>
                  <a:srgbClr val="FFFFFF"/>
                </a:solidFill>
                <a:latin typeface="Trebuchet MS"/>
                <a:cs typeface="Trebuchet MS"/>
              </a:rPr>
              <a:t>s</a:t>
            </a:r>
            <a:r>
              <a:rPr sz="1300" spc="-10" dirty="0">
                <a:solidFill>
                  <a:srgbClr val="FFFFFF"/>
                </a:solidFill>
                <a:latin typeface="Trebuchet MS"/>
                <a:cs typeface="Trebuchet MS"/>
              </a:rPr>
              <a:t>t  </a:t>
            </a:r>
            <a:r>
              <a:rPr sz="1300" spc="30" dirty="0">
                <a:solidFill>
                  <a:srgbClr val="FFFFFF"/>
                </a:solidFill>
                <a:latin typeface="Trebuchet MS"/>
                <a:cs typeface="Trebuchet MS"/>
              </a:rPr>
              <a:t>full-stack </a:t>
            </a:r>
            <a:r>
              <a:rPr sz="1300" spc="15" dirty="0">
                <a:solidFill>
                  <a:srgbClr val="FFFFFF"/>
                </a:solidFill>
                <a:latin typeface="Trebuchet MS"/>
                <a:cs typeface="Trebuchet MS"/>
              </a:rPr>
              <a:t>development </a:t>
            </a:r>
            <a:r>
              <a:rPr sz="1300" spc="10" dirty="0">
                <a:solidFill>
                  <a:srgbClr val="FFFFFF"/>
                </a:solidFill>
                <a:latin typeface="Trebuchet MS"/>
                <a:cs typeface="Trebuchet MS"/>
              </a:rPr>
              <a:t>projects </a:t>
            </a:r>
            <a:r>
              <a:rPr sz="1300" spc="35" dirty="0">
                <a:solidFill>
                  <a:srgbClr val="FFFFFF"/>
                </a:solidFill>
                <a:latin typeface="Trebuchet MS"/>
                <a:cs typeface="Trebuchet MS"/>
              </a:rPr>
              <a:t>you </a:t>
            </a:r>
            <a:r>
              <a:rPr sz="1300" spc="40" dirty="0">
                <a:solidFill>
                  <a:srgbClr val="FFFFFF"/>
                </a:solidFill>
                <a:latin typeface="Trebuchet MS"/>
                <a:cs typeface="Trebuchet MS"/>
              </a:rPr>
              <a:t>can </a:t>
            </a:r>
            <a:r>
              <a:rPr sz="1300" spc="10" dirty="0">
                <a:solidFill>
                  <a:srgbClr val="FFFFFF"/>
                </a:solidFill>
                <a:latin typeface="Trebuchet MS"/>
                <a:cs typeface="Trebuchet MS"/>
              </a:rPr>
              <a:t>practice </a:t>
            </a:r>
            <a:r>
              <a:rPr sz="1300" spc="-5" dirty="0">
                <a:solidFill>
                  <a:srgbClr val="FFFFFF"/>
                </a:solidFill>
                <a:latin typeface="Trebuchet MS"/>
                <a:cs typeface="Trebuchet MS"/>
              </a:rPr>
              <a:t>at </a:t>
            </a:r>
            <a:r>
              <a:rPr sz="1300" spc="-380" dirty="0">
                <a:solidFill>
                  <a:srgbClr val="FFFFFF"/>
                </a:solidFill>
                <a:latin typeface="Trebuchet MS"/>
                <a:cs typeface="Trebuchet MS"/>
              </a:rPr>
              <a:t> </a:t>
            </a:r>
            <a:r>
              <a:rPr sz="1300" spc="15" dirty="0">
                <a:solidFill>
                  <a:srgbClr val="FFFFFF"/>
                </a:solidFill>
                <a:latin typeface="Trebuchet MS"/>
                <a:cs typeface="Trebuchet MS"/>
              </a:rPr>
              <a:t>the</a:t>
            </a:r>
            <a:r>
              <a:rPr sz="1300" spc="-85" dirty="0">
                <a:solidFill>
                  <a:srgbClr val="FFFFFF"/>
                </a:solidFill>
                <a:latin typeface="Trebuchet MS"/>
                <a:cs typeface="Trebuchet MS"/>
              </a:rPr>
              <a:t> </a:t>
            </a:r>
            <a:r>
              <a:rPr sz="1300" spc="35" dirty="0">
                <a:solidFill>
                  <a:srgbClr val="FFFFFF"/>
                </a:solidFill>
                <a:latin typeface="Trebuchet MS"/>
                <a:cs typeface="Trebuchet MS"/>
              </a:rPr>
              <a:t>advanced</a:t>
            </a:r>
            <a:r>
              <a:rPr sz="1300" spc="-80" dirty="0">
                <a:solidFill>
                  <a:srgbClr val="FFFFFF"/>
                </a:solidFill>
                <a:latin typeface="Trebuchet MS"/>
                <a:cs typeface="Trebuchet MS"/>
              </a:rPr>
              <a:t> </a:t>
            </a:r>
            <a:r>
              <a:rPr sz="1300" spc="-30" dirty="0">
                <a:solidFill>
                  <a:srgbClr val="FFFFFF"/>
                </a:solidFill>
                <a:latin typeface="Trebuchet MS"/>
                <a:cs typeface="Trebuchet MS"/>
              </a:rPr>
              <a:t>level.</a:t>
            </a:r>
            <a:r>
              <a:rPr sz="1300" spc="-80" dirty="0">
                <a:solidFill>
                  <a:srgbClr val="FFFFFF"/>
                </a:solidFill>
                <a:latin typeface="Trebuchet MS"/>
                <a:cs typeface="Trebuchet MS"/>
              </a:rPr>
              <a:t> </a:t>
            </a:r>
            <a:r>
              <a:rPr sz="1300" spc="-10" dirty="0">
                <a:solidFill>
                  <a:srgbClr val="FFFFFF"/>
                </a:solidFill>
                <a:latin typeface="Trebuchet MS"/>
                <a:cs typeface="Trebuchet MS"/>
              </a:rPr>
              <a:t>It</a:t>
            </a:r>
            <a:r>
              <a:rPr sz="1300" spc="-80" dirty="0">
                <a:solidFill>
                  <a:srgbClr val="FFFFFF"/>
                </a:solidFill>
                <a:latin typeface="Trebuchet MS"/>
                <a:cs typeface="Trebuchet MS"/>
              </a:rPr>
              <a:t> </a:t>
            </a:r>
            <a:r>
              <a:rPr sz="1300" spc="35" dirty="0">
                <a:solidFill>
                  <a:srgbClr val="FFFFFF"/>
                </a:solidFill>
                <a:latin typeface="Trebuchet MS"/>
                <a:cs typeface="Trebuchet MS"/>
              </a:rPr>
              <a:t>is</a:t>
            </a:r>
            <a:r>
              <a:rPr sz="1300" spc="-85" dirty="0">
                <a:solidFill>
                  <a:srgbClr val="FFFFFF"/>
                </a:solidFill>
                <a:latin typeface="Trebuchet MS"/>
                <a:cs typeface="Trebuchet MS"/>
              </a:rPr>
              <a:t> </a:t>
            </a:r>
            <a:r>
              <a:rPr sz="1300" spc="35" dirty="0">
                <a:solidFill>
                  <a:srgbClr val="FFFFFF"/>
                </a:solidFill>
                <a:latin typeface="Trebuchet MS"/>
                <a:cs typeface="Trebuchet MS"/>
              </a:rPr>
              <a:t>a</a:t>
            </a:r>
            <a:r>
              <a:rPr sz="1300" spc="-80" dirty="0">
                <a:solidFill>
                  <a:srgbClr val="FFFFFF"/>
                </a:solidFill>
                <a:latin typeface="Trebuchet MS"/>
                <a:cs typeface="Trebuchet MS"/>
              </a:rPr>
              <a:t> </a:t>
            </a:r>
            <a:r>
              <a:rPr sz="1300" spc="30" dirty="0">
                <a:solidFill>
                  <a:srgbClr val="FFFFFF"/>
                </a:solidFill>
                <a:latin typeface="Trebuchet MS"/>
                <a:cs typeface="Trebuchet MS"/>
              </a:rPr>
              <a:t>vast</a:t>
            </a:r>
            <a:r>
              <a:rPr sz="1300" spc="-80" dirty="0">
                <a:solidFill>
                  <a:srgbClr val="FFFFFF"/>
                </a:solidFill>
                <a:latin typeface="Trebuchet MS"/>
                <a:cs typeface="Trebuchet MS"/>
              </a:rPr>
              <a:t> </a:t>
            </a:r>
            <a:r>
              <a:rPr sz="1300" spc="-5" dirty="0">
                <a:solidFill>
                  <a:srgbClr val="FFFFFF"/>
                </a:solidFill>
                <a:latin typeface="Trebuchet MS"/>
                <a:cs typeface="Trebuchet MS"/>
              </a:rPr>
              <a:t>project</a:t>
            </a:r>
            <a:r>
              <a:rPr sz="1300" spc="-80" dirty="0">
                <a:solidFill>
                  <a:srgbClr val="FFFFFF"/>
                </a:solidFill>
                <a:latin typeface="Trebuchet MS"/>
                <a:cs typeface="Trebuchet MS"/>
              </a:rPr>
              <a:t> </a:t>
            </a:r>
            <a:r>
              <a:rPr sz="1300" spc="15" dirty="0">
                <a:solidFill>
                  <a:srgbClr val="FFFFFF"/>
                </a:solidFill>
                <a:latin typeface="Trebuchet MS"/>
                <a:cs typeface="Trebuchet MS"/>
              </a:rPr>
              <a:t>involving</a:t>
            </a:r>
            <a:r>
              <a:rPr sz="1300" spc="-75" dirty="0">
                <a:solidFill>
                  <a:srgbClr val="FFFFFF"/>
                </a:solidFill>
                <a:latin typeface="Trebuchet MS"/>
                <a:cs typeface="Trebuchet MS"/>
              </a:rPr>
              <a:t> </a:t>
            </a:r>
            <a:r>
              <a:rPr sz="1300" spc="10" dirty="0">
                <a:solidFill>
                  <a:srgbClr val="FFFFFF"/>
                </a:solidFill>
                <a:latin typeface="Trebuchet MS"/>
                <a:cs typeface="Trebuchet MS"/>
              </a:rPr>
              <a:t>front </a:t>
            </a:r>
            <a:r>
              <a:rPr sz="1300" spc="-380" dirty="0">
                <a:solidFill>
                  <a:srgbClr val="FFFFFF"/>
                </a:solidFill>
                <a:latin typeface="Trebuchet MS"/>
                <a:cs typeface="Trebuchet MS"/>
              </a:rPr>
              <a:t> </a:t>
            </a:r>
            <a:r>
              <a:rPr sz="1300" spc="40" dirty="0">
                <a:solidFill>
                  <a:srgbClr val="FFFFFF"/>
                </a:solidFill>
                <a:latin typeface="Trebuchet MS"/>
                <a:cs typeface="Trebuchet MS"/>
              </a:rPr>
              <a:t>and</a:t>
            </a:r>
            <a:r>
              <a:rPr sz="1300" spc="-80" dirty="0">
                <a:solidFill>
                  <a:srgbClr val="FFFFFF"/>
                </a:solidFill>
                <a:latin typeface="Trebuchet MS"/>
                <a:cs typeface="Trebuchet MS"/>
              </a:rPr>
              <a:t> </a:t>
            </a:r>
            <a:r>
              <a:rPr sz="1300" spc="35" dirty="0">
                <a:solidFill>
                  <a:srgbClr val="FFFFFF"/>
                </a:solidFill>
                <a:latin typeface="Trebuchet MS"/>
                <a:cs typeface="Trebuchet MS"/>
              </a:rPr>
              <a:t>back-end</a:t>
            </a:r>
            <a:r>
              <a:rPr sz="1300" spc="-80" dirty="0">
                <a:solidFill>
                  <a:srgbClr val="FFFFFF"/>
                </a:solidFill>
                <a:latin typeface="Trebuchet MS"/>
                <a:cs typeface="Trebuchet MS"/>
              </a:rPr>
              <a:t> </a:t>
            </a:r>
            <a:r>
              <a:rPr sz="1300" spc="30" dirty="0">
                <a:solidFill>
                  <a:srgbClr val="FFFFFF"/>
                </a:solidFill>
                <a:latin typeface="Trebuchet MS"/>
                <a:cs typeface="Trebuchet MS"/>
              </a:rPr>
              <a:t>technologies</a:t>
            </a:r>
            <a:r>
              <a:rPr sz="1300" spc="-75" dirty="0">
                <a:solidFill>
                  <a:srgbClr val="FFFFFF"/>
                </a:solidFill>
                <a:latin typeface="Trebuchet MS"/>
                <a:cs typeface="Trebuchet MS"/>
              </a:rPr>
              <a:t> </a:t>
            </a:r>
            <a:r>
              <a:rPr sz="1300" spc="40" dirty="0">
                <a:solidFill>
                  <a:srgbClr val="FFFFFF"/>
                </a:solidFill>
                <a:latin typeface="Trebuchet MS"/>
                <a:cs typeface="Trebuchet MS"/>
              </a:rPr>
              <a:t>and</a:t>
            </a:r>
            <a:r>
              <a:rPr sz="1300" spc="-95" dirty="0">
                <a:solidFill>
                  <a:srgbClr val="FFFFFF"/>
                </a:solidFill>
                <a:latin typeface="Trebuchet MS"/>
                <a:cs typeface="Trebuchet MS"/>
              </a:rPr>
              <a:t> </a:t>
            </a:r>
            <a:r>
              <a:rPr sz="1300" spc="35" dirty="0">
                <a:solidFill>
                  <a:srgbClr val="FFFFFF"/>
                </a:solidFill>
                <a:latin typeface="Trebuchet MS"/>
                <a:cs typeface="Trebuchet MS"/>
              </a:rPr>
              <a:t>database</a:t>
            </a:r>
            <a:r>
              <a:rPr sz="1300" spc="-80" dirty="0">
                <a:solidFill>
                  <a:srgbClr val="FFFFFF"/>
                </a:solidFill>
                <a:latin typeface="Trebuchet MS"/>
                <a:cs typeface="Trebuchet MS"/>
              </a:rPr>
              <a:t> </a:t>
            </a:r>
            <a:r>
              <a:rPr sz="1300" spc="40" dirty="0">
                <a:solidFill>
                  <a:srgbClr val="FFFFFF"/>
                </a:solidFill>
                <a:latin typeface="Trebuchet MS"/>
                <a:cs typeface="Trebuchet MS"/>
              </a:rPr>
              <a:t>knowledge </a:t>
            </a:r>
            <a:r>
              <a:rPr sz="1300" spc="-380" dirty="0">
                <a:solidFill>
                  <a:srgbClr val="FFFFFF"/>
                </a:solidFill>
                <a:latin typeface="Trebuchet MS"/>
                <a:cs typeface="Trebuchet MS"/>
              </a:rPr>
              <a:t> </a:t>
            </a:r>
            <a:r>
              <a:rPr sz="1300" spc="20" dirty="0">
                <a:solidFill>
                  <a:srgbClr val="FFFFFF"/>
                </a:solidFill>
                <a:latin typeface="Trebuchet MS"/>
                <a:cs typeface="Trebuchet MS"/>
              </a:rPr>
              <a:t>for </a:t>
            </a:r>
            <a:r>
              <a:rPr sz="1300" spc="10" dirty="0">
                <a:solidFill>
                  <a:srgbClr val="FFFFFF"/>
                </a:solidFill>
                <a:latin typeface="Trebuchet MS"/>
                <a:cs typeface="Trebuchet MS"/>
              </a:rPr>
              <a:t>efﬁcient </a:t>
            </a:r>
            <a:r>
              <a:rPr sz="1300" spc="15" dirty="0">
                <a:solidFill>
                  <a:srgbClr val="FFFFFF"/>
                </a:solidFill>
                <a:latin typeface="Trebuchet MS"/>
                <a:cs typeface="Trebuchet MS"/>
              </a:rPr>
              <a:t>execution </a:t>
            </a:r>
            <a:r>
              <a:rPr sz="1300" spc="40" dirty="0">
                <a:solidFill>
                  <a:srgbClr val="FFFFFF"/>
                </a:solidFill>
                <a:latin typeface="Trebuchet MS"/>
                <a:cs typeface="Trebuchet MS"/>
              </a:rPr>
              <a:t>and </a:t>
            </a:r>
            <a:r>
              <a:rPr sz="1300" spc="-5" dirty="0">
                <a:solidFill>
                  <a:srgbClr val="FFFFFF"/>
                </a:solidFill>
                <a:latin typeface="Trebuchet MS"/>
                <a:cs typeface="Trebuchet MS"/>
              </a:rPr>
              <a:t>implementation. </a:t>
            </a:r>
            <a:r>
              <a:rPr sz="1300" spc="20" dirty="0">
                <a:solidFill>
                  <a:srgbClr val="FFFFFF"/>
                </a:solidFill>
                <a:latin typeface="Trebuchet MS"/>
                <a:cs typeface="Trebuchet MS"/>
              </a:rPr>
              <a:t>The </a:t>
            </a:r>
            <a:r>
              <a:rPr sz="1300" spc="25" dirty="0">
                <a:solidFill>
                  <a:srgbClr val="FFFFFF"/>
                </a:solidFill>
                <a:latin typeface="Trebuchet MS"/>
                <a:cs typeface="Trebuchet MS"/>
              </a:rPr>
              <a:t> </a:t>
            </a:r>
            <a:r>
              <a:rPr sz="1300" spc="-5" dirty="0">
                <a:solidFill>
                  <a:srgbClr val="FFFFFF"/>
                </a:solidFill>
                <a:latin typeface="Trebuchet MS"/>
                <a:cs typeface="Trebuchet MS"/>
              </a:rPr>
              <a:t>project </a:t>
            </a:r>
            <a:r>
              <a:rPr sz="1300" spc="40" dirty="0">
                <a:solidFill>
                  <a:srgbClr val="FFFFFF"/>
                </a:solidFill>
                <a:latin typeface="Trebuchet MS"/>
                <a:cs typeface="Trebuchet MS"/>
              </a:rPr>
              <a:t>takes </a:t>
            </a:r>
            <a:r>
              <a:rPr sz="1300" dirty="0">
                <a:solidFill>
                  <a:srgbClr val="FFFFFF"/>
                </a:solidFill>
                <a:latin typeface="Trebuchet MS"/>
                <a:cs typeface="Trebuchet MS"/>
              </a:rPr>
              <a:t>time </a:t>
            </a:r>
            <a:r>
              <a:rPr sz="1300" spc="40" dirty="0">
                <a:solidFill>
                  <a:srgbClr val="FFFFFF"/>
                </a:solidFill>
                <a:latin typeface="Trebuchet MS"/>
                <a:cs typeface="Trebuchet MS"/>
              </a:rPr>
              <a:t>and </a:t>
            </a:r>
            <a:r>
              <a:rPr sz="1300" dirty="0">
                <a:solidFill>
                  <a:srgbClr val="FFFFFF"/>
                </a:solidFill>
                <a:latin typeface="Trebuchet MS"/>
                <a:cs typeface="Trebuchet MS"/>
              </a:rPr>
              <a:t>effort </a:t>
            </a:r>
            <a:r>
              <a:rPr sz="1300" spc="50" dirty="0">
                <a:solidFill>
                  <a:srgbClr val="FFFFFF"/>
                </a:solidFill>
                <a:latin typeface="Trebuchet MS"/>
                <a:cs typeface="Trebuchet MS"/>
              </a:rPr>
              <a:t>because </a:t>
            </a:r>
            <a:r>
              <a:rPr sz="1300" spc="35" dirty="0">
                <a:solidFill>
                  <a:srgbClr val="FFFFFF"/>
                </a:solidFill>
                <a:latin typeface="Trebuchet MS"/>
                <a:cs typeface="Trebuchet MS"/>
              </a:rPr>
              <a:t>you </a:t>
            </a:r>
            <a:r>
              <a:rPr sz="1300" spc="45" dirty="0">
                <a:solidFill>
                  <a:srgbClr val="FFFFFF"/>
                </a:solidFill>
                <a:latin typeface="Trebuchet MS"/>
                <a:cs typeface="Trebuchet MS"/>
              </a:rPr>
              <a:t>must </a:t>
            </a:r>
            <a:r>
              <a:rPr sz="1300" spc="50" dirty="0">
                <a:solidFill>
                  <a:srgbClr val="FFFFFF"/>
                </a:solidFill>
                <a:latin typeface="Trebuchet MS"/>
                <a:cs typeface="Trebuchet MS"/>
              </a:rPr>
              <a:t> </a:t>
            </a:r>
            <a:r>
              <a:rPr sz="1300" spc="5" dirty="0">
                <a:solidFill>
                  <a:srgbClr val="FFFFFF"/>
                </a:solidFill>
                <a:latin typeface="Trebuchet MS"/>
                <a:cs typeface="Trebuchet MS"/>
              </a:rPr>
              <a:t>maintain </a:t>
            </a:r>
            <a:r>
              <a:rPr sz="1300" spc="35" dirty="0">
                <a:solidFill>
                  <a:srgbClr val="FFFFFF"/>
                </a:solidFill>
                <a:latin typeface="Trebuchet MS"/>
                <a:cs typeface="Trebuchet MS"/>
              </a:rPr>
              <a:t>a </a:t>
            </a:r>
            <a:r>
              <a:rPr sz="1300" spc="55" dirty="0">
                <a:solidFill>
                  <a:srgbClr val="FFFFFF"/>
                </a:solidFill>
                <a:latin typeface="Trebuchet MS"/>
                <a:cs typeface="Trebuchet MS"/>
              </a:rPr>
              <a:t>huge </a:t>
            </a:r>
            <a:r>
              <a:rPr sz="1300" spc="35" dirty="0">
                <a:solidFill>
                  <a:srgbClr val="FFFFFF"/>
                </a:solidFill>
                <a:latin typeface="Trebuchet MS"/>
                <a:cs typeface="Trebuchet MS"/>
              </a:rPr>
              <a:t>database </a:t>
            </a:r>
            <a:r>
              <a:rPr sz="1300" spc="5" dirty="0">
                <a:solidFill>
                  <a:srgbClr val="FFFFFF"/>
                </a:solidFill>
                <a:latin typeface="Trebuchet MS"/>
                <a:cs typeface="Trebuchet MS"/>
              </a:rPr>
              <a:t>with multiple </a:t>
            </a:r>
            <a:r>
              <a:rPr sz="1300" spc="20" dirty="0">
                <a:solidFill>
                  <a:srgbClr val="FFFFFF"/>
                </a:solidFill>
                <a:latin typeface="Trebuchet MS"/>
                <a:cs typeface="Trebuchet MS"/>
              </a:rPr>
              <a:t>product </a:t>
            </a:r>
            <a:r>
              <a:rPr sz="1300" spc="25" dirty="0">
                <a:solidFill>
                  <a:srgbClr val="FFFFFF"/>
                </a:solidFill>
                <a:latin typeface="Trebuchet MS"/>
                <a:cs typeface="Trebuchet MS"/>
              </a:rPr>
              <a:t> </a:t>
            </a:r>
            <a:r>
              <a:rPr sz="1300" spc="30" dirty="0">
                <a:solidFill>
                  <a:srgbClr val="FFFFFF"/>
                </a:solidFill>
                <a:latin typeface="Trebuchet MS"/>
                <a:cs typeface="Trebuchet MS"/>
              </a:rPr>
              <a:t>categories</a:t>
            </a:r>
            <a:r>
              <a:rPr sz="1300" spc="-85" dirty="0">
                <a:solidFill>
                  <a:srgbClr val="FFFFFF"/>
                </a:solidFill>
                <a:latin typeface="Trebuchet MS"/>
                <a:cs typeface="Trebuchet MS"/>
              </a:rPr>
              <a:t> </a:t>
            </a:r>
            <a:r>
              <a:rPr sz="1300" spc="40" dirty="0">
                <a:solidFill>
                  <a:srgbClr val="FFFFFF"/>
                </a:solidFill>
                <a:latin typeface="Trebuchet MS"/>
                <a:cs typeface="Trebuchet MS"/>
              </a:rPr>
              <a:t>and</a:t>
            </a:r>
            <a:r>
              <a:rPr sz="1300" spc="-80" dirty="0">
                <a:solidFill>
                  <a:srgbClr val="FFFFFF"/>
                </a:solidFill>
                <a:latin typeface="Trebuchet MS"/>
                <a:cs typeface="Trebuchet MS"/>
              </a:rPr>
              <a:t> </a:t>
            </a:r>
            <a:r>
              <a:rPr sz="1300" dirty="0">
                <a:solidFill>
                  <a:srgbClr val="FFFFFF"/>
                </a:solidFill>
                <a:latin typeface="Trebuchet MS"/>
                <a:cs typeface="Trebuchet MS"/>
              </a:rPr>
              <a:t>prices.</a:t>
            </a:r>
            <a:endParaRPr sz="1300">
              <a:latin typeface="Trebuchet MS"/>
              <a:cs typeface="Trebuchet MS"/>
            </a:endParaRPr>
          </a:p>
        </p:txBody>
      </p:sp>
      <p:pic>
        <p:nvPicPr>
          <p:cNvPr id="8" name="object 8"/>
          <p:cNvPicPr/>
          <p:nvPr/>
        </p:nvPicPr>
        <p:blipFill>
          <a:blip r:embed="rId3" cstate="print"/>
          <a:stretch>
            <a:fillRect/>
          </a:stretch>
        </p:blipFill>
        <p:spPr>
          <a:xfrm>
            <a:off x="0" y="0"/>
            <a:ext cx="9143999" cy="5133974"/>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E462A8-573B-1790-9035-A0F4CDD10DCF}"/>
              </a:ext>
            </a:extLst>
          </p:cNvPr>
          <p:cNvSpPr>
            <a:spLocks noGrp="1"/>
          </p:cNvSpPr>
          <p:nvPr>
            <p:ph type="title"/>
          </p:nvPr>
        </p:nvSpPr>
        <p:spPr>
          <a:xfrm>
            <a:off x="518804" y="255408"/>
            <a:ext cx="8106391" cy="430887"/>
          </a:xfrm>
        </p:spPr>
        <p:txBody>
          <a:bodyPr/>
          <a:lstStyle/>
          <a:p>
            <a:r>
              <a:rPr lang="en-IN" dirty="0"/>
              <a:t>Introduction:</a:t>
            </a:r>
            <a:br>
              <a:rPr lang="en-IN" dirty="0"/>
            </a:br>
            <a:endParaRPr lang="en-IN" dirty="0"/>
          </a:p>
        </p:txBody>
      </p:sp>
      <p:sp>
        <p:nvSpPr>
          <p:cNvPr id="3" name="Text Placeholder 2">
            <a:extLst>
              <a:ext uri="{FF2B5EF4-FFF2-40B4-BE49-F238E27FC236}">
                <a16:creationId xmlns:a16="http://schemas.microsoft.com/office/drawing/2014/main" id="{EAA7A4B4-B849-2BED-616D-9A84E3E8C94C}"/>
              </a:ext>
            </a:extLst>
          </p:cNvPr>
          <p:cNvSpPr>
            <a:spLocks noGrp="1"/>
          </p:cNvSpPr>
          <p:nvPr>
            <p:ph type="body" idx="1"/>
          </p:nvPr>
        </p:nvSpPr>
        <p:spPr>
          <a:xfrm>
            <a:off x="457200" y="1183005"/>
            <a:ext cx="8229600" cy="2769989"/>
          </a:xfrm>
        </p:spPr>
        <p:txBody>
          <a:bodyPr/>
          <a:lstStyle/>
          <a:p>
            <a:r>
              <a:rPr lang="en-US" dirty="0"/>
              <a:t>The purpose of this Software Requirements Specification document is to provide a detailed description of the functional and non-functional requirements of an E-Commerce application. The intended audience for this document includes developers, project managers, business analysts, and stakeholders.</a:t>
            </a:r>
          </a:p>
          <a:p>
            <a:endParaRPr lang="en-US" dirty="0"/>
          </a:p>
          <a:p>
            <a:r>
              <a:rPr lang="en-US" dirty="0"/>
              <a:t>Scope:</a:t>
            </a:r>
          </a:p>
          <a:p>
            <a:r>
              <a:rPr lang="en-US" dirty="0"/>
              <a:t>The E-Commerce application is a web-based platform that will allow customers to browse and purchase products online. The application will also enable vendors to create and manage their online stores. The application will have the following features:</a:t>
            </a:r>
          </a:p>
          <a:p>
            <a:endParaRPr lang="en-IN" dirty="0"/>
          </a:p>
        </p:txBody>
      </p:sp>
    </p:spTree>
    <p:extLst>
      <p:ext uri="{BB962C8B-B14F-4D97-AF65-F5344CB8AC3E}">
        <p14:creationId xmlns:p14="http://schemas.microsoft.com/office/powerpoint/2010/main" val="18101636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5AB79-0878-EEE6-4642-5E5AD180C458}"/>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EE7E519E-298F-B47F-4AD3-E6D772C0B1FA}"/>
              </a:ext>
            </a:extLst>
          </p:cNvPr>
          <p:cNvSpPr>
            <a:spLocks noGrp="1"/>
          </p:cNvSpPr>
          <p:nvPr>
            <p:ph type="body" idx="1"/>
          </p:nvPr>
        </p:nvSpPr>
        <p:spPr>
          <a:xfrm>
            <a:off x="457200" y="1183005"/>
            <a:ext cx="8229600" cy="3046988"/>
          </a:xfrm>
        </p:spPr>
        <p:txBody>
          <a:bodyPr/>
          <a:lstStyle/>
          <a:p>
            <a:r>
              <a:rPr lang="en-US" dirty="0"/>
              <a:t>User registration and authentication</a:t>
            </a:r>
          </a:p>
          <a:p>
            <a:r>
              <a:rPr lang="en-US" dirty="0"/>
              <a:t>Product browsing and search</a:t>
            </a:r>
          </a:p>
          <a:p>
            <a:r>
              <a:rPr lang="en-US" dirty="0"/>
              <a:t>Shopping cart functionality</a:t>
            </a:r>
          </a:p>
          <a:p>
            <a:r>
              <a:rPr lang="en-US" dirty="0"/>
              <a:t>Payment gateway integration</a:t>
            </a:r>
          </a:p>
          <a:p>
            <a:r>
              <a:rPr lang="en-US" dirty="0"/>
              <a:t>Order management</a:t>
            </a:r>
          </a:p>
          <a:p>
            <a:r>
              <a:rPr lang="en-US" dirty="0"/>
              <a:t>Vendor registration and authentication</a:t>
            </a:r>
          </a:p>
          <a:p>
            <a:r>
              <a:rPr lang="en-US" dirty="0"/>
              <a:t>Store management</a:t>
            </a:r>
          </a:p>
          <a:p>
            <a:r>
              <a:rPr lang="en-US" dirty="0"/>
              <a:t>Shipping management</a:t>
            </a:r>
          </a:p>
          <a:p>
            <a:r>
              <a:rPr lang="en-US" dirty="0"/>
              <a:t>Requirements:</a:t>
            </a:r>
          </a:p>
          <a:p>
            <a:r>
              <a:rPr lang="en-US" dirty="0"/>
              <a:t>Functional Requirements:</a:t>
            </a:r>
          </a:p>
          <a:p>
            <a:endParaRPr lang="en-IN" dirty="0"/>
          </a:p>
        </p:txBody>
      </p:sp>
    </p:spTree>
    <p:extLst>
      <p:ext uri="{BB962C8B-B14F-4D97-AF65-F5344CB8AC3E}">
        <p14:creationId xmlns:p14="http://schemas.microsoft.com/office/powerpoint/2010/main" val="38422776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93B75-3E4F-8506-E333-8D856234F6E1}"/>
              </a:ext>
            </a:extLst>
          </p:cNvPr>
          <p:cNvSpPr>
            <a:spLocks noGrp="1"/>
          </p:cNvSpPr>
          <p:nvPr>
            <p:ph type="title"/>
          </p:nvPr>
        </p:nvSpPr>
        <p:spPr>
          <a:xfrm>
            <a:off x="518804" y="255408"/>
            <a:ext cx="8106391" cy="215444"/>
          </a:xfrm>
        </p:spPr>
        <p:txBody>
          <a:bodyPr/>
          <a:lstStyle/>
          <a:p>
            <a:r>
              <a:rPr lang="en-IN" dirty="0"/>
              <a:t>User registration and authentication:</a:t>
            </a:r>
          </a:p>
        </p:txBody>
      </p:sp>
      <p:sp>
        <p:nvSpPr>
          <p:cNvPr id="3" name="Text Placeholder 2">
            <a:extLst>
              <a:ext uri="{FF2B5EF4-FFF2-40B4-BE49-F238E27FC236}">
                <a16:creationId xmlns:a16="http://schemas.microsoft.com/office/drawing/2014/main" id="{17A27549-32BA-F64B-56AA-F854010B31CF}"/>
              </a:ext>
            </a:extLst>
          </p:cNvPr>
          <p:cNvSpPr>
            <a:spLocks noGrp="1"/>
          </p:cNvSpPr>
          <p:nvPr>
            <p:ph type="body" idx="1"/>
          </p:nvPr>
        </p:nvSpPr>
        <p:spPr>
          <a:xfrm>
            <a:off x="457200" y="1183005"/>
            <a:ext cx="8229600" cy="2769989"/>
          </a:xfrm>
        </p:spPr>
        <p:txBody>
          <a:bodyPr/>
          <a:lstStyle/>
          <a:p>
            <a:r>
              <a:rPr lang="en-US" dirty="0"/>
              <a:t>Users should be able to create an account with their email address or social media accounts.</a:t>
            </a:r>
          </a:p>
          <a:p>
            <a:r>
              <a:rPr lang="en-US" dirty="0"/>
              <a:t>Users should be able to login with their credentials.</a:t>
            </a:r>
          </a:p>
          <a:p>
            <a:r>
              <a:rPr lang="en-US" dirty="0"/>
              <a:t>Users should be able to recover their password in case they forget it.</a:t>
            </a:r>
          </a:p>
          <a:p>
            <a:r>
              <a:rPr lang="en-US" dirty="0"/>
              <a:t>Product browsing and search:</a:t>
            </a:r>
          </a:p>
          <a:p>
            <a:r>
              <a:rPr lang="en-US" dirty="0"/>
              <a:t>Users should be able to browse products by categories.</a:t>
            </a:r>
          </a:p>
          <a:p>
            <a:r>
              <a:rPr lang="en-US" dirty="0"/>
              <a:t>Users should be able to search for products using keywords.</a:t>
            </a:r>
          </a:p>
          <a:p>
            <a:r>
              <a:rPr lang="en-US" dirty="0"/>
              <a:t>Users should be able to view product details, including price, description, images, and reviews.</a:t>
            </a:r>
          </a:p>
          <a:p>
            <a:endParaRPr lang="en-IN" dirty="0"/>
          </a:p>
        </p:txBody>
      </p:sp>
    </p:spTree>
    <p:extLst>
      <p:ext uri="{BB962C8B-B14F-4D97-AF65-F5344CB8AC3E}">
        <p14:creationId xmlns:p14="http://schemas.microsoft.com/office/powerpoint/2010/main" val="237673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0D5892-5B68-E653-D42B-901DF479E11E}"/>
              </a:ext>
            </a:extLst>
          </p:cNvPr>
          <p:cNvSpPr>
            <a:spLocks noGrp="1"/>
          </p:cNvSpPr>
          <p:nvPr>
            <p:ph type="title"/>
          </p:nvPr>
        </p:nvSpPr>
        <p:spPr>
          <a:xfrm>
            <a:off x="518804" y="255408"/>
            <a:ext cx="8106391" cy="430887"/>
          </a:xfrm>
        </p:spPr>
        <p:txBody>
          <a:bodyPr/>
          <a:lstStyle/>
          <a:p>
            <a:r>
              <a:rPr lang="en-IN" dirty="0"/>
              <a:t>Shopping cart functionality:</a:t>
            </a:r>
            <a:br>
              <a:rPr lang="en-IN" dirty="0"/>
            </a:br>
            <a:endParaRPr lang="en-IN" dirty="0"/>
          </a:p>
        </p:txBody>
      </p:sp>
      <p:sp>
        <p:nvSpPr>
          <p:cNvPr id="3" name="Text Placeholder 2">
            <a:extLst>
              <a:ext uri="{FF2B5EF4-FFF2-40B4-BE49-F238E27FC236}">
                <a16:creationId xmlns:a16="http://schemas.microsoft.com/office/drawing/2014/main" id="{735BD210-6E5D-31C8-4AC5-2CE287CE435B}"/>
              </a:ext>
            </a:extLst>
          </p:cNvPr>
          <p:cNvSpPr>
            <a:spLocks noGrp="1"/>
          </p:cNvSpPr>
          <p:nvPr>
            <p:ph type="body" idx="1"/>
          </p:nvPr>
        </p:nvSpPr>
        <p:spPr>
          <a:xfrm>
            <a:off x="457200" y="1183005"/>
            <a:ext cx="8229600" cy="1384995"/>
          </a:xfrm>
        </p:spPr>
        <p:txBody>
          <a:bodyPr/>
          <a:lstStyle/>
          <a:p>
            <a:r>
              <a:rPr lang="en-US" dirty="0"/>
              <a:t>Users should be able to add products to their shopping cart.</a:t>
            </a:r>
          </a:p>
          <a:p>
            <a:r>
              <a:rPr lang="en-US" dirty="0"/>
              <a:t>Users should be able to view the contents of their shopping cart.</a:t>
            </a:r>
          </a:p>
          <a:p>
            <a:r>
              <a:rPr lang="en-US" dirty="0"/>
              <a:t>Users should be able to remove products from their shopping cart.</a:t>
            </a:r>
          </a:p>
          <a:p>
            <a:r>
              <a:rPr lang="en-US" dirty="0"/>
              <a:t>Users should be able to update the quantity of products in their shopping cart.</a:t>
            </a:r>
          </a:p>
          <a:p>
            <a:endParaRPr lang="en-IN" dirty="0"/>
          </a:p>
        </p:txBody>
      </p:sp>
    </p:spTree>
    <p:extLst>
      <p:ext uri="{BB962C8B-B14F-4D97-AF65-F5344CB8AC3E}">
        <p14:creationId xmlns:p14="http://schemas.microsoft.com/office/powerpoint/2010/main" val="36763755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6AD93BA-D364-6E3A-D599-34DE7D41AC81}"/>
              </a:ext>
            </a:extLst>
          </p:cNvPr>
          <p:cNvSpPr>
            <a:spLocks noGrp="1"/>
          </p:cNvSpPr>
          <p:nvPr>
            <p:ph type="title"/>
          </p:nvPr>
        </p:nvSpPr>
        <p:spPr>
          <a:xfrm>
            <a:off x="518804" y="255408"/>
            <a:ext cx="8106391" cy="430887"/>
          </a:xfrm>
        </p:spPr>
        <p:txBody>
          <a:bodyPr/>
          <a:lstStyle/>
          <a:p>
            <a:r>
              <a:rPr lang="en-IN" dirty="0"/>
              <a:t>Payment gateway integration:</a:t>
            </a:r>
            <a:br>
              <a:rPr lang="en-IN" dirty="0"/>
            </a:br>
            <a:endParaRPr lang="en-IN" dirty="0"/>
          </a:p>
        </p:txBody>
      </p:sp>
      <p:sp>
        <p:nvSpPr>
          <p:cNvPr id="3" name="Text Placeholder 2">
            <a:extLst>
              <a:ext uri="{FF2B5EF4-FFF2-40B4-BE49-F238E27FC236}">
                <a16:creationId xmlns:a16="http://schemas.microsoft.com/office/drawing/2014/main" id="{8B238801-D1EA-BA92-2AC7-63DB359AB9D2}"/>
              </a:ext>
            </a:extLst>
          </p:cNvPr>
          <p:cNvSpPr>
            <a:spLocks noGrp="1"/>
          </p:cNvSpPr>
          <p:nvPr>
            <p:ph type="body" idx="1"/>
          </p:nvPr>
        </p:nvSpPr>
        <p:spPr>
          <a:xfrm>
            <a:off x="457200" y="819150"/>
            <a:ext cx="8229600" cy="4518839"/>
          </a:xfrm>
        </p:spPr>
        <p:txBody>
          <a:bodyPr/>
          <a:lstStyle/>
          <a:p>
            <a:r>
              <a:rPr lang="en-US" dirty="0"/>
              <a:t>The application should integrate with a payment gateway to allow users to make payments online.</a:t>
            </a:r>
          </a:p>
          <a:p>
            <a:r>
              <a:rPr lang="en-US" dirty="0"/>
              <a:t>The application should support multiple payment methods, such as credit cards, debit cards, and online wallets.</a:t>
            </a:r>
          </a:p>
          <a:p>
            <a:r>
              <a:rPr lang="en-US" dirty="0"/>
              <a:t>The application should ensure the security of users' payment information.</a:t>
            </a:r>
          </a:p>
          <a:p>
            <a:endParaRPr lang="en-IN" dirty="0"/>
          </a:p>
          <a:p>
            <a:r>
              <a:rPr lang="en-US" dirty="0"/>
              <a:t>Order management:</a:t>
            </a:r>
          </a:p>
          <a:p>
            <a:r>
              <a:rPr lang="en-US" dirty="0"/>
              <a:t>Users should be able to view their order history.</a:t>
            </a:r>
          </a:p>
          <a:p>
            <a:r>
              <a:rPr lang="en-US" dirty="0"/>
              <a:t>Users should be able to track the status of their orders.</a:t>
            </a:r>
          </a:p>
          <a:p>
            <a:r>
              <a:rPr lang="en-US" dirty="0"/>
              <a:t>Users should be able to cancel their orders.</a:t>
            </a:r>
          </a:p>
          <a:p>
            <a:r>
              <a:rPr lang="en-US" dirty="0"/>
              <a:t>Vendor registration and authentication:</a:t>
            </a:r>
          </a:p>
          <a:p>
            <a:r>
              <a:rPr lang="en-US" dirty="0"/>
              <a:t>Vendors should be able to create an account with their email address or social media accounts.</a:t>
            </a:r>
          </a:p>
          <a:p>
            <a:r>
              <a:rPr lang="en-US" dirty="0"/>
              <a:t>Vendors should be able to login with their credentials.</a:t>
            </a:r>
          </a:p>
          <a:p>
            <a:r>
              <a:rPr lang="en-US" dirty="0"/>
              <a:t>Vendors should be able to recover their password in case they forget it.</a:t>
            </a:r>
            <a:endParaRPr lang="en-IN" dirty="0"/>
          </a:p>
        </p:txBody>
      </p:sp>
    </p:spTree>
    <p:extLst>
      <p:ext uri="{BB962C8B-B14F-4D97-AF65-F5344CB8AC3E}">
        <p14:creationId xmlns:p14="http://schemas.microsoft.com/office/powerpoint/2010/main" val="40189474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60851-8439-0502-A73B-D22852E9A2BD}"/>
              </a:ext>
            </a:extLst>
          </p:cNvPr>
          <p:cNvSpPr>
            <a:spLocks noGrp="1"/>
          </p:cNvSpPr>
          <p:nvPr>
            <p:ph type="title"/>
          </p:nvPr>
        </p:nvSpPr>
        <p:spPr>
          <a:xfrm>
            <a:off x="518804" y="255408"/>
            <a:ext cx="8106391" cy="430887"/>
          </a:xfrm>
        </p:spPr>
        <p:txBody>
          <a:bodyPr/>
          <a:lstStyle/>
          <a:p>
            <a:r>
              <a:rPr lang="en-US" dirty="0"/>
              <a:t>Performance:</a:t>
            </a:r>
            <a:br>
              <a:rPr lang="en-US" dirty="0"/>
            </a:br>
            <a:endParaRPr lang="en-IN" dirty="0"/>
          </a:p>
        </p:txBody>
      </p:sp>
      <p:sp>
        <p:nvSpPr>
          <p:cNvPr id="3" name="Text Placeholder 2">
            <a:extLst>
              <a:ext uri="{FF2B5EF4-FFF2-40B4-BE49-F238E27FC236}">
                <a16:creationId xmlns:a16="http://schemas.microsoft.com/office/drawing/2014/main" id="{C0B88F4A-47FB-C647-E672-B953F7941A4E}"/>
              </a:ext>
            </a:extLst>
          </p:cNvPr>
          <p:cNvSpPr>
            <a:spLocks noGrp="1"/>
          </p:cNvSpPr>
          <p:nvPr>
            <p:ph type="body" idx="1"/>
          </p:nvPr>
        </p:nvSpPr>
        <p:spPr>
          <a:xfrm>
            <a:off x="457200" y="1183005"/>
            <a:ext cx="8229600" cy="2492990"/>
          </a:xfrm>
        </p:spPr>
        <p:txBody>
          <a:bodyPr/>
          <a:lstStyle/>
          <a:p>
            <a:r>
              <a:rPr lang="en-US" dirty="0"/>
              <a:t>Store management:</a:t>
            </a:r>
          </a:p>
          <a:p>
            <a:r>
              <a:rPr lang="en-US" dirty="0"/>
              <a:t>Vendors should be able to create and manage their online stores.</a:t>
            </a:r>
          </a:p>
          <a:p>
            <a:r>
              <a:rPr lang="en-US" dirty="0"/>
              <a:t>Vendors should be able to add products to their stores.</a:t>
            </a:r>
          </a:p>
          <a:p>
            <a:r>
              <a:rPr lang="en-US" dirty="0"/>
              <a:t>Vendors should be able to manage their product inventory.</a:t>
            </a:r>
          </a:p>
          <a:p>
            <a:r>
              <a:rPr lang="en-US" dirty="0"/>
              <a:t>Vendors should be able to set product prices and shipping rates.</a:t>
            </a:r>
          </a:p>
          <a:p>
            <a:r>
              <a:rPr lang="en-US" dirty="0"/>
              <a:t>Shipping management:</a:t>
            </a:r>
          </a:p>
          <a:p>
            <a:r>
              <a:rPr lang="en-US" dirty="0"/>
              <a:t>The application should integrate with shipping carriers to calculate shipping rates.</a:t>
            </a:r>
          </a:p>
          <a:p>
            <a:r>
              <a:rPr lang="en-US" dirty="0"/>
              <a:t>Vendors should be able to set their shipping rates.</a:t>
            </a:r>
          </a:p>
          <a:p>
            <a:r>
              <a:rPr lang="en-US" dirty="0"/>
              <a:t>Users should be able to select their preferred shipping method during checkout.</a:t>
            </a:r>
          </a:p>
        </p:txBody>
      </p:sp>
    </p:spTree>
    <p:extLst>
      <p:ext uri="{BB962C8B-B14F-4D97-AF65-F5344CB8AC3E}">
        <p14:creationId xmlns:p14="http://schemas.microsoft.com/office/powerpoint/2010/main" val="29790185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5C9DE4-73B4-D692-B598-099CCD2F6769}"/>
              </a:ext>
            </a:extLst>
          </p:cNvPr>
          <p:cNvSpPr>
            <a:spLocks noGrp="1"/>
          </p:cNvSpPr>
          <p:nvPr>
            <p:ph type="title"/>
          </p:nvPr>
        </p:nvSpPr>
        <p:spPr/>
        <p:txBody>
          <a:bodyPr/>
          <a:lstStyle/>
          <a:p>
            <a:endParaRPr lang="en-IN" dirty="0"/>
          </a:p>
        </p:txBody>
      </p:sp>
      <p:sp>
        <p:nvSpPr>
          <p:cNvPr id="3" name="Text Placeholder 2">
            <a:extLst>
              <a:ext uri="{FF2B5EF4-FFF2-40B4-BE49-F238E27FC236}">
                <a16:creationId xmlns:a16="http://schemas.microsoft.com/office/drawing/2014/main" id="{EF3717F3-1F7A-8DCF-7E50-E0920A1D98C9}"/>
              </a:ext>
            </a:extLst>
          </p:cNvPr>
          <p:cNvSpPr>
            <a:spLocks noGrp="1"/>
          </p:cNvSpPr>
          <p:nvPr>
            <p:ph type="body" idx="1"/>
          </p:nvPr>
        </p:nvSpPr>
        <p:spPr>
          <a:xfrm>
            <a:off x="518804" y="666750"/>
            <a:ext cx="8229600" cy="4431983"/>
          </a:xfrm>
        </p:spPr>
        <p:txBody>
          <a:bodyPr/>
          <a:lstStyle/>
          <a:p>
            <a:r>
              <a:rPr lang="en-US" dirty="0"/>
              <a:t>The application should load quickly and respond to user actions without delay.</a:t>
            </a:r>
          </a:p>
          <a:p>
            <a:r>
              <a:rPr lang="en-US" dirty="0"/>
              <a:t>The application should be able to handle a large number of concurrent users.</a:t>
            </a:r>
          </a:p>
          <a:p>
            <a:r>
              <a:rPr lang="en-US" dirty="0"/>
              <a:t>The application should be able to handle a large number of products and orders.</a:t>
            </a:r>
          </a:p>
          <a:p>
            <a:r>
              <a:rPr lang="en-US" dirty="0"/>
              <a:t>Security:</a:t>
            </a:r>
          </a:p>
          <a:p>
            <a:r>
              <a:rPr lang="en-US" dirty="0"/>
              <a:t>The application should use secure protocols, such as HTTPS, to protect users' information.</a:t>
            </a:r>
          </a:p>
          <a:p>
            <a:r>
              <a:rPr lang="en-US" dirty="0"/>
              <a:t>The application should encrypt users' sensitive information, such as passwords and payment information.</a:t>
            </a:r>
          </a:p>
          <a:p>
            <a:r>
              <a:rPr lang="en-US" dirty="0"/>
              <a:t>The application should use authentication and authorization mechanisms to prevent unauthorized access to sensitive data.</a:t>
            </a:r>
          </a:p>
          <a:p>
            <a:r>
              <a:rPr lang="en-US" dirty="0"/>
              <a:t>Usability:</a:t>
            </a:r>
          </a:p>
          <a:p>
            <a:r>
              <a:rPr lang="en-US" dirty="0"/>
              <a:t>The application should have a user-friendly interface that is easy to navigate.</a:t>
            </a:r>
          </a:p>
          <a:p>
            <a:r>
              <a:rPr lang="en-US" dirty="0"/>
              <a:t>The application should have clear and concise instructions for users.</a:t>
            </a:r>
          </a:p>
          <a:p>
            <a:r>
              <a:rPr lang="en-US" dirty="0"/>
              <a:t>The application should provide users with feedback on their actions, such as confirmation messages and error messages.</a:t>
            </a:r>
          </a:p>
          <a:p>
            <a:endParaRPr lang="en-IN" dirty="0"/>
          </a:p>
        </p:txBody>
      </p:sp>
    </p:spTree>
    <p:extLst>
      <p:ext uri="{BB962C8B-B14F-4D97-AF65-F5344CB8AC3E}">
        <p14:creationId xmlns:p14="http://schemas.microsoft.com/office/powerpoint/2010/main" val="14938071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C88C31"/>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TotalTime>
  <Words>752</Words>
  <Application>Microsoft Office PowerPoint</Application>
  <PresentationFormat>On-screen Show (16:9)</PresentationFormat>
  <Paragraphs>75</Paragraphs>
  <Slides>12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Calibri</vt:lpstr>
      <vt:lpstr>Lucida Sans Unicode</vt:lpstr>
      <vt:lpstr>Trebuchet MS</vt:lpstr>
      <vt:lpstr>Office Theme</vt:lpstr>
      <vt:lpstr>1. E-Commerce Website</vt:lpstr>
      <vt:lpstr>E-Commerce Website</vt:lpstr>
      <vt:lpstr>Introduction: </vt:lpstr>
      <vt:lpstr>PowerPoint Presentation</vt:lpstr>
      <vt:lpstr>User registration and authentication:</vt:lpstr>
      <vt:lpstr>Shopping cart functionality: </vt:lpstr>
      <vt:lpstr>Payment gateway integration: </vt:lpstr>
      <vt:lpstr>Performance: </vt:lpstr>
      <vt:lpstr>PowerPoint Presentation</vt:lpstr>
      <vt:lpstr>Design Constraints: </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E-commerce_Task-1.pptx</dc:title>
  <cp:lastModifiedBy>mathavan mathavan</cp:lastModifiedBy>
  <cp:revision>2</cp:revision>
  <dcterms:created xsi:type="dcterms:W3CDTF">2023-05-03T13:39:46Z</dcterms:created>
  <dcterms:modified xsi:type="dcterms:W3CDTF">2023-05-03T13:53:38Z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or">
    <vt:lpwstr>Google</vt:lpwstr>
  </property>
</Properties>
</file>